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64" r:id="rId5"/>
    <p:sldMasterId id="2147483669" r:id="rId6"/>
  </p:sldMasterIdLst>
  <p:notesMasterIdLst>
    <p:notesMasterId r:id="rId25"/>
  </p:notesMasterIdLst>
  <p:sldIdLst>
    <p:sldId id="376" r:id="rId7"/>
    <p:sldId id="427" r:id="rId8"/>
    <p:sldId id="444" r:id="rId9"/>
    <p:sldId id="347" r:id="rId10"/>
    <p:sldId id="426" r:id="rId11"/>
    <p:sldId id="437" r:id="rId12"/>
    <p:sldId id="466" r:id="rId13"/>
    <p:sldId id="443" r:id="rId14"/>
    <p:sldId id="439" r:id="rId15"/>
    <p:sldId id="358" r:id="rId16"/>
    <p:sldId id="339" r:id="rId17"/>
    <p:sldId id="434" r:id="rId18"/>
    <p:sldId id="480" r:id="rId19"/>
    <p:sldId id="352" r:id="rId20"/>
    <p:sldId id="346" r:id="rId21"/>
    <p:sldId id="637" r:id="rId22"/>
    <p:sldId id="459" r:id="rId23"/>
    <p:sldId id="483"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77ED719-07F2-4552-AD34-DE1C7C818BC9}">
          <p14:sldIdLst>
            <p14:sldId id="376"/>
            <p14:sldId id="427"/>
            <p14:sldId id="444"/>
            <p14:sldId id="347"/>
            <p14:sldId id="426"/>
            <p14:sldId id="437"/>
            <p14:sldId id="466"/>
            <p14:sldId id="443"/>
            <p14:sldId id="439"/>
            <p14:sldId id="358"/>
            <p14:sldId id="339"/>
            <p14:sldId id="434"/>
            <p14:sldId id="480"/>
            <p14:sldId id="352"/>
            <p14:sldId id="346"/>
            <p14:sldId id="637"/>
            <p14:sldId id="459"/>
            <p14:sldId id="483"/>
          </p14:sldIdLst>
        </p14:section>
      </p14:sectionLst>
    </p:ext>
    <p:ext uri="{EFAFB233-063F-42B5-8137-9DF3F51BA10A}">
      <p15:sldGuideLst xmlns:p15="http://schemas.microsoft.com/office/powerpoint/2012/main">
        <p15:guide id="1" orient="horz" pos="305" userDrawn="1">
          <p15:clr>
            <a:srgbClr val="A4A3A4"/>
          </p15:clr>
        </p15:guide>
        <p15:guide id="2" pos="317" userDrawn="1">
          <p15:clr>
            <a:srgbClr val="A4A3A4"/>
          </p15:clr>
        </p15:guide>
        <p15:guide id="3" pos="2880" userDrawn="1">
          <p15:clr>
            <a:srgbClr val="A4A3A4"/>
          </p15:clr>
        </p15:guide>
        <p15:guide id="4" pos="5193" userDrawn="1">
          <p15:clr>
            <a:srgbClr val="A4A3A4"/>
          </p15:clr>
        </p15:guide>
        <p15:guide id="5" orient="horz" pos="7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28"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B8A7"/>
    <a:srgbClr val="F49835"/>
    <a:srgbClr val="384B96"/>
    <a:srgbClr val="F8A9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8"/>
    <p:restoredTop sz="71238"/>
  </p:normalViewPr>
  <p:slideViewPr>
    <p:cSldViewPr snapToGrid="0">
      <p:cViewPr varScale="1">
        <p:scale>
          <a:sx n="107" d="100"/>
          <a:sy n="107" d="100"/>
        </p:scale>
        <p:origin x="2094" y="96"/>
      </p:cViewPr>
      <p:guideLst>
        <p:guide orient="horz" pos="305"/>
        <p:guide pos="317"/>
        <p:guide pos="2880"/>
        <p:guide pos="5193"/>
        <p:guide orient="horz" pos="7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D74005-1497-46A8-BF3E-AE6981391327}" type="datetimeFigureOut">
              <a:rPr lang="nl-NL" smtClean="0"/>
              <a:t>19-2-2020</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9C15D-D369-41D3-8E0F-875A792B61D6}" type="slidenum">
              <a:rPr lang="nl-NL" smtClean="0"/>
              <a:t>‹nr.›</a:t>
            </a:fld>
            <a:endParaRPr lang="nl-NL"/>
          </a:p>
        </p:txBody>
      </p:sp>
    </p:spTree>
    <p:extLst>
      <p:ext uri="{BB962C8B-B14F-4D97-AF65-F5344CB8AC3E}">
        <p14:creationId xmlns:p14="http://schemas.microsoft.com/office/powerpoint/2010/main" val="47274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t>1</a:t>
            </a:fld>
            <a:endParaRPr lang="nl-NL"/>
          </a:p>
        </p:txBody>
      </p:sp>
    </p:spTree>
    <p:extLst>
      <p:ext uri="{BB962C8B-B14F-4D97-AF65-F5344CB8AC3E}">
        <p14:creationId xmlns:p14="http://schemas.microsoft.com/office/powerpoint/2010/main" val="4104518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9C15D-D369-41D3-8E0F-875A792B61D6}" type="slidenum">
              <a:rPr lang="nl-NL" smtClean="0">
                <a:solidFill>
                  <a:prstClr val="black"/>
                </a:solidFill>
              </a:rPr>
              <a:pPr/>
              <a:t>16</a:t>
            </a:fld>
            <a:endParaRPr lang="nl-NL">
              <a:solidFill>
                <a:prstClr val="black"/>
              </a:solidFill>
            </a:endParaRPr>
          </a:p>
        </p:txBody>
      </p:sp>
    </p:spTree>
    <p:extLst>
      <p:ext uri="{BB962C8B-B14F-4D97-AF65-F5344CB8AC3E}">
        <p14:creationId xmlns:p14="http://schemas.microsoft.com/office/powerpoint/2010/main" val="41108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r>
              <a:rPr lang="nl-NL"/>
              <a:t>Leverancier deelnemer afsprakenstelsel en zelf klaar?</a:t>
            </a:r>
          </a:p>
          <a:p>
            <a:endParaRPr lang="nl-NL"/>
          </a:p>
          <a:p>
            <a:r>
              <a:rPr lang="nl-NL"/>
              <a:t>Zorg dat je werknemers weten wat ze moeten doen</a:t>
            </a:r>
          </a:p>
          <a:p>
            <a:endParaRPr lang="nl-NL"/>
          </a:p>
          <a:p>
            <a:r>
              <a:rPr lang="nl-NL"/>
              <a:t>Laat zien dat je voldoet aan MedMij</a:t>
            </a:r>
          </a:p>
          <a:p>
            <a:endParaRPr lang="nl-NL"/>
          </a:p>
          <a:p>
            <a:r>
              <a:rPr lang="nl-NL"/>
              <a:t>Communiceer naar patiënten, zij zijn eerder geneigd te gebruiken als zorgverlener aandacht aan besteed</a:t>
            </a:r>
          </a:p>
        </p:txBody>
      </p:sp>
      <p:sp>
        <p:nvSpPr>
          <p:cNvPr id="4" name="Tijdelijke aanduiding voor dianummer 3"/>
          <p:cNvSpPr>
            <a:spLocks noGrp="1"/>
          </p:cNvSpPr>
          <p:nvPr>
            <p:ph type="sldNum" sz="quarter" idx="10"/>
          </p:nvPr>
        </p:nvSpPr>
        <p:spPr/>
        <p:txBody>
          <a:bodyPr/>
          <a:lstStyle/>
          <a:p>
            <a:fld id="{8E6F9BBE-EDA2-4FE6-B713-564E3D6B2DB1}" type="slidenum">
              <a:rPr lang="nl-NL" smtClean="0"/>
              <a:t>17</a:t>
            </a:fld>
            <a:endParaRPr lang="nl-NL"/>
          </a:p>
        </p:txBody>
      </p:sp>
    </p:spTree>
    <p:extLst>
      <p:ext uri="{BB962C8B-B14F-4D97-AF65-F5344CB8AC3E}">
        <p14:creationId xmlns:p14="http://schemas.microsoft.com/office/powerpoint/2010/main" val="236164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r>
              <a:rPr lang="nl-NL"/>
              <a:t>Leverancier deelnemer afsprakenstelsel en zelf klaar?</a:t>
            </a:r>
          </a:p>
          <a:p>
            <a:endParaRPr lang="nl-NL"/>
          </a:p>
          <a:p>
            <a:r>
              <a:rPr lang="nl-NL"/>
              <a:t>Zorg dat je werknemers weten wat ze moeten doen</a:t>
            </a:r>
          </a:p>
          <a:p>
            <a:endParaRPr lang="nl-NL"/>
          </a:p>
          <a:p>
            <a:r>
              <a:rPr lang="nl-NL"/>
              <a:t>Laat zien dat je voldoet aan MedMij</a:t>
            </a:r>
          </a:p>
          <a:p>
            <a:endParaRPr lang="nl-NL"/>
          </a:p>
          <a:p>
            <a:r>
              <a:rPr lang="nl-NL"/>
              <a:t>Communiceer naar patiënten, zij zijn eerder geneigd te gebruiken als zorgverlener aandacht aan besteed</a:t>
            </a:r>
          </a:p>
        </p:txBody>
      </p:sp>
      <p:sp>
        <p:nvSpPr>
          <p:cNvPr id="4" name="Tijdelijke aanduiding voor dianummer 3"/>
          <p:cNvSpPr>
            <a:spLocks noGrp="1"/>
          </p:cNvSpPr>
          <p:nvPr>
            <p:ph type="sldNum" sz="quarter" idx="10"/>
          </p:nvPr>
        </p:nvSpPr>
        <p:spPr/>
        <p:txBody>
          <a:bodyPr/>
          <a:lstStyle/>
          <a:p>
            <a:fld id="{8E6F9BBE-EDA2-4FE6-B713-564E3D6B2DB1}" type="slidenum">
              <a:rPr lang="nl-NL" smtClean="0"/>
              <a:t>18</a:t>
            </a:fld>
            <a:endParaRPr lang="nl-NL"/>
          </a:p>
        </p:txBody>
      </p:sp>
    </p:spTree>
    <p:extLst>
      <p:ext uri="{BB962C8B-B14F-4D97-AF65-F5344CB8AC3E}">
        <p14:creationId xmlns:p14="http://schemas.microsoft.com/office/powerpoint/2010/main" val="416918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Enkele quotes uit portalen onderzoek</a:t>
            </a:r>
          </a:p>
          <a:p>
            <a:endParaRPr lang="nl-NL" dirty="0"/>
          </a:p>
          <a:p>
            <a:r>
              <a:rPr lang="nl-NL" dirty="0"/>
              <a:t>Waarom willen ze toegang tot hun gegevens/</a:t>
            </a:r>
          </a:p>
          <a:p>
            <a:r>
              <a:rPr lang="nl-NL" dirty="0"/>
              <a:t>Regie &amp; controle</a:t>
            </a:r>
          </a:p>
          <a:p>
            <a:r>
              <a:rPr lang="nl-NL" dirty="0"/>
              <a:t>Inzicht</a:t>
            </a:r>
          </a:p>
          <a:p>
            <a:r>
              <a:rPr lang="nl-NL" dirty="0"/>
              <a:t>Rust &amp; vertrouwen</a:t>
            </a:r>
          </a:p>
          <a:p>
            <a:r>
              <a:rPr lang="nl-NL" dirty="0"/>
              <a:t>Motivatie</a:t>
            </a:r>
          </a:p>
          <a:p>
            <a:endParaRPr lang="nl-NL" dirty="0"/>
          </a:p>
          <a:p>
            <a:endParaRPr lang="nl-NL" dirty="0"/>
          </a:p>
          <a:p>
            <a:r>
              <a:rPr lang="nl-NL" dirty="0"/>
              <a:t>+ shared </a:t>
            </a:r>
            <a:r>
              <a:rPr lang="nl-NL" dirty="0" err="1"/>
              <a:t>decision</a:t>
            </a:r>
            <a:r>
              <a:rPr lang="nl-NL" dirty="0"/>
              <a:t> making / samen beslissen</a:t>
            </a:r>
          </a:p>
          <a:p>
            <a:endParaRPr lang="nl-NL" dirty="0"/>
          </a:p>
          <a:p>
            <a:pPr fontAlgn="base"/>
            <a:r>
              <a:rPr lang="nl-NL" sz="1200" b="0" i="0" kern="1200" dirty="0">
                <a:solidFill>
                  <a:schemeClr val="tx1"/>
                </a:solidFill>
                <a:effectLst/>
                <a:latin typeface="+mn-lt"/>
                <a:ea typeface="+mn-ea"/>
                <a:cs typeface="+mn-cs"/>
              </a:rPr>
              <a:t>“Maar ‘de dokter zegt wat ik moet doen’ is lang niet op alle patiënten van toepassing vandaag de dag. Velen willen meedenken over hun behandeling, de opties die ze hebben en zelf veel lezen in de beschikbare informatie. Patiënten geven aan zelf te willen kiezen voor de behandelwijze en de wijze waarop zij daar al dan niet zelf in meebeslissen.”</a:t>
            </a:r>
          </a:p>
          <a:p>
            <a:br>
              <a:rPr lang="nl-NL" dirty="0"/>
            </a:b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t>2</a:t>
            </a:fld>
            <a:endParaRPr lang="nl-NL"/>
          </a:p>
        </p:txBody>
      </p:sp>
    </p:spTree>
    <p:extLst>
      <p:ext uri="{BB962C8B-B14F-4D97-AF65-F5344CB8AC3E}">
        <p14:creationId xmlns:p14="http://schemas.microsoft.com/office/powerpoint/2010/main" val="286895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u="none" strike="noStrike" kern="1200" baseline="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t>4</a:t>
            </a:fld>
            <a:endParaRPr lang="nl-NL"/>
          </a:p>
        </p:txBody>
      </p:sp>
    </p:spTree>
    <p:extLst>
      <p:ext uri="{BB962C8B-B14F-4D97-AF65-F5344CB8AC3E}">
        <p14:creationId xmlns:p14="http://schemas.microsoft.com/office/powerpoint/2010/main" val="128902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t>5</a:t>
            </a:fld>
            <a:endParaRPr lang="nl-NL"/>
          </a:p>
        </p:txBody>
      </p:sp>
    </p:spTree>
    <p:extLst>
      <p:ext uri="{BB962C8B-B14F-4D97-AF65-F5344CB8AC3E}">
        <p14:creationId xmlns:p14="http://schemas.microsoft.com/office/powerpoint/2010/main" val="399625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pPr/>
              <a:t>8</a:t>
            </a:fld>
            <a:endParaRPr lang="nl-NL"/>
          </a:p>
        </p:txBody>
      </p:sp>
    </p:spTree>
    <p:extLst>
      <p:ext uri="{BB962C8B-B14F-4D97-AF65-F5344CB8AC3E}">
        <p14:creationId xmlns:p14="http://schemas.microsoft.com/office/powerpoint/2010/main" val="1440420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a:p>
            <a:r>
              <a:rPr lang="nl-NL"/>
              <a:t>Boodschap impulsfinanciering ontsluitin</a:t>
            </a:r>
            <a:r>
              <a:rPr lang="nl-NL" baseline="0"/>
              <a:t>g gegevens / XIS gaat niet over geld maar over samenwerking.</a:t>
            </a:r>
          </a:p>
          <a:p>
            <a:r>
              <a:rPr lang="nl-NL" baseline="0"/>
              <a:t>Startpunt is dat voor iedere partij helder is wat de business case is voor aansluiting bij MedMij</a:t>
            </a:r>
          </a:p>
          <a:p>
            <a:r>
              <a:rPr lang="nl-NL" baseline="0"/>
              <a:t>Verwijzen naar de </a:t>
            </a:r>
            <a:r>
              <a:rPr lang="nl-NL" baseline="0" err="1"/>
              <a:t>essentiel</a:t>
            </a:r>
            <a:r>
              <a:rPr lang="nl-NL" baseline="0"/>
              <a:t> van MedMij voor de inwoners en de zorgverleners</a:t>
            </a:r>
          </a:p>
          <a:p>
            <a:endParaRPr lang="nl-NL"/>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pPr/>
              <a:t>9</a:t>
            </a:fld>
            <a:endParaRPr lang="nl-NL"/>
          </a:p>
        </p:txBody>
      </p:sp>
    </p:spTree>
    <p:extLst>
      <p:ext uri="{BB962C8B-B14F-4D97-AF65-F5344CB8AC3E}">
        <p14:creationId xmlns:p14="http://schemas.microsoft.com/office/powerpoint/2010/main" val="331750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t>10</a:t>
            </a:fld>
            <a:endParaRPr lang="nl-NL"/>
          </a:p>
        </p:txBody>
      </p:sp>
    </p:spTree>
    <p:extLst>
      <p:ext uri="{BB962C8B-B14F-4D97-AF65-F5344CB8AC3E}">
        <p14:creationId xmlns:p14="http://schemas.microsoft.com/office/powerpoint/2010/main" val="2483150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t>11</a:t>
            </a:fld>
            <a:endParaRPr lang="nl-NL"/>
          </a:p>
        </p:txBody>
      </p:sp>
    </p:spTree>
    <p:extLst>
      <p:ext uri="{BB962C8B-B14F-4D97-AF65-F5344CB8AC3E}">
        <p14:creationId xmlns:p14="http://schemas.microsoft.com/office/powerpoint/2010/main" val="114497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7D9C15D-D369-41D3-8E0F-875A792B61D6}" type="slidenum">
              <a:rPr lang="nl-NL" smtClean="0"/>
              <a:t>12</a:t>
            </a:fld>
            <a:endParaRPr lang="nl-NL"/>
          </a:p>
        </p:txBody>
      </p:sp>
    </p:spTree>
    <p:extLst>
      <p:ext uri="{BB962C8B-B14F-4D97-AF65-F5344CB8AC3E}">
        <p14:creationId xmlns:p14="http://schemas.microsoft.com/office/powerpoint/2010/main" val="977820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oleObject5.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7.vml"/><Relationship Id="rId5" Type="http://schemas.openxmlformats.org/officeDocument/2006/relationships/image" Target="../media/image11.emf"/><Relationship Id="rId4" Type="http://schemas.openxmlformats.org/officeDocument/2006/relationships/oleObject" Target="../embeddings/oleObject7.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dia - blauw">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2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_1">
    <p:spTree>
      <p:nvGrpSpPr>
        <p:cNvPr id="1" name=""/>
        <p:cNvGrpSpPr/>
        <p:nvPr/>
      </p:nvGrpSpPr>
      <p:grpSpPr>
        <a:xfrm>
          <a:off x="0" y="0"/>
          <a:ext cx="0" cy="0"/>
          <a:chOff x="0" y="0"/>
          <a:chExt cx="0" cy="0"/>
        </a:xfrm>
      </p:grpSpPr>
      <p:graphicFrame>
        <p:nvGraphicFramePr>
          <p:cNvPr id="2" name="Object 1" hidden="1"/>
          <p:cNvGraphicFramePr>
            <a:graphicFrameLocks/>
          </p:cNvGraphicFramePr>
          <p:nvPr>
            <p:custDataLst>
              <p:tags r:id="rId2"/>
            </p:custDataLst>
          </p:nvPr>
        </p:nvGraphicFramePr>
        <p:xfrm>
          <a:off x="1" y="8"/>
          <a:ext cx="158750" cy="119063"/>
        </p:xfrm>
        <a:graphic>
          <a:graphicData uri="http://schemas.openxmlformats.org/presentationml/2006/ole">
            <mc:AlternateContent xmlns:mc="http://schemas.openxmlformats.org/markup-compatibility/2006">
              <mc:Choice xmlns:v="urn:schemas-microsoft-com:vml" Requires="v">
                <p:oleObj spid="_x0000_s2067" name="think-cell Slide" r:id="rId4" imgW="360" imgH="360" progId="">
                  <p:embed/>
                </p:oleObj>
              </mc:Choice>
              <mc:Fallback>
                <p:oleObj name="think-cell Slide" r:id="rId4" imgW="360" imgH="360" progId="">
                  <p:embed/>
                  <p:pic>
                    <p:nvPicPr>
                      <p:cNvPr id="2" name="Object 1" hidden="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
                        <a:ext cx="158750" cy="11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ubtitle 2"/>
          <p:cNvSpPr>
            <a:spLocks noGrp="1"/>
          </p:cNvSpPr>
          <p:nvPr>
            <p:ph type="subTitle" idx="1" hasCustomPrompt="1"/>
          </p:nvPr>
        </p:nvSpPr>
        <p:spPr>
          <a:xfrm>
            <a:off x="821820" y="2304704"/>
            <a:ext cx="6904423" cy="263149"/>
          </a:xfrm>
          <a:prstGeom prst="rect">
            <a:avLst/>
          </a:prstGeom>
        </p:spPr>
        <p:txBody>
          <a:bodyPr vert="horz" wrap="square" lIns="0" tIns="0" rIns="0" bIns="0" rtlCol="0" anchor="t" anchorCtr="0">
            <a:spAutoFit/>
          </a:bodyPr>
          <a:lstStyle>
            <a:lvl1pPr marL="0" indent="0" algn="l" defTabSz="685603" rtl="0" eaLnBrk="1" latinLnBrk="0" hangingPunct="1">
              <a:lnSpc>
                <a:spcPct val="95000"/>
              </a:lnSpc>
              <a:spcBef>
                <a:spcPct val="0"/>
              </a:spcBef>
              <a:buFont typeface="Arial" pitchFamily="34" charset="0"/>
              <a:buNone/>
              <a:defRPr lang="en-US" sz="1800" b="1" i="1" kern="1200" baseline="0" dirty="0">
                <a:solidFill>
                  <a:schemeClr val="tx1"/>
                </a:solidFill>
                <a:latin typeface="Calibri" panose="020F0502020204030204" pitchFamily="34" charset="0"/>
                <a:ea typeface="+mj-ea"/>
                <a:cs typeface="Arial" pitchFamily="34" charset="0"/>
              </a:defRPr>
            </a:lvl1pPr>
            <a:lvl2pPr marL="342800" indent="0" algn="ctr">
              <a:buNone/>
              <a:defRPr>
                <a:solidFill>
                  <a:schemeClr val="tx1">
                    <a:tint val="75000"/>
                  </a:schemeClr>
                </a:solidFill>
              </a:defRPr>
            </a:lvl2pPr>
            <a:lvl3pPr marL="685603" indent="0" algn="ctr">
              <a:buNone/>
              <a:defRPr>
                <a:solidFill>
                  <a:schemeClr val="tx1">
                    <a:tint val="75000"/>
                  </a:schemeClr>
                </a:solidFill>
              </a:defRPr>
            </a:lvl3pPr>
            <a:lvl4pPr marL="1028405" indent="0" algn="ctr">
              <a:buNone/>
              <a:defRPr>
                <a:solidFill>
                  <a:schemeClr val="tx1">
                    <a:tint val="75000"/>
                  </a:schemeClr>
                </a:solidFill>
              </a:defRPr>
            </a:lvl4pPr>
            <a:lvl5pPr marL="1371206" indent="0" algn="ctr">
              <a:buNone/>
              <a:defRPr>
                <a:solidFill>
                  <a:schemeClr val="tx1">
                    <a:tint val="75000"/>
                  </a:schemeClr>
                </a:solidFill>
              </a:defRPr>
            </a:lvl5pPr>
            <a:lvl6pPr marL="1714010" indent="0" algn="ctr">
              <a:buNone/>
              <a:defRPr>
                <a:solidFill>
                  <a:schemeClr val="tx1">
                    <a:tint val="75000"/>
                  </a:schemeClr>
                </a:solidFill>
              </a:defRPr>
            </a:lvl6pPr>
            <a:lvl7pPr marL="2056808" indent="0" algn="ctr">
              <a:buNone/>
              <a:defRPr>
                <a:solidFill>
                  <a:schemeClr val="tx1">
                    <a:tint val="75000"/>
                  </a:schemeClr>
                </a:solidFill>
              </a:defRPr>
            </a:lvl7pPr>
            <a:lvl8pPr marL="2399607" indent="0" algn="ctr">
              <a:buNone/>
              <a:defRPr>
                <a:solidFill>
                  <a:schemeClr val="tx1">
                    <a:tint val="75000"/>
                  </a:schemeClr>
                </a:solidFill>
              </a:defRPr>
            </a:lvl8pPr>
            <a:lvl9pPr marL="2742407" indent="0" algn="ctr">
              <a:buNone/>
              <a:defRPr>
                <a:solidFill>
                  <a:schemeClr val="tx1">
                    <a:tint val="75000"/>
                  </a:schemeClr>
                </a:solidFill>
              </a:defRPr>
            </a:lvl9pPr>
          </a:lstStyle>
          <a:p>
            <a:r>
              <a:rPr lang="nl-NL"/>
              <a:t>Subtitel (24 </a:t>
            </a:r>
            <a:r>
              <a:rPr lang="nl-NL" err="1"/>
              <a:t>pt</a:t>
            </a:r>
            <a:r>
              <a:rPr lang="nl-NL"/>
              <a:t>)</a:t>
            </a:r>
          </a:p>
        </p:txBody>
      </p:sp>
      <p:sp>
        <p:nvSpPr>
          <p:cNvPr id="12" name="Title 1"/>
          <p:cNvSpPr>
            <a:spLocks noGrp="1"/>
          </p:cNvSpPr>
          <p:nvPr>
            <p:ph type="ctrTitle" hasCustomPrompt="1"/>
          </p:nvPr>
        </p:nvSpPr>
        <p:spPr>
          <a:xfrm>
            <a:off x="821820" y="1944018"/>
            <a:ext cx="6904423" cy="307007"/>
          </a:xfrm>
        </p:spPr>
        <p:txBody>
          <a:bodyPr vert="horz" wrap="square" lIns="0" tIns="0" rIns="0" bIns="0" rtlCol="0" anchor="b" anchorCtr="0">
            <a:spAutoFit/>
          </a:bodyPr>
          <a:lstStyle>
            <a:lvl1pPr algn="l" defTabSz="685603" rtl="0" eaLnBrk="1" latinLnBrk="0" hangingPunct="1">
              <a:lnSpc>
                <a:spcPct val="95000"/>
              </a:lnSpc>
              <a:spcBef>
                <a:spcPct val="0"/>
              </a:spcBef>
              <a:buNone/>
              <a:defRPr lang="en-US" sz="2100" b="1" kern="1200" baseline="0">
                <a:solidFill>
                  <a:schemeClr val="tx1"/>
                </a:solidFill>
                <a:latin typeface="Calibri" panose="020F0502020204030204" pitchFamily="34" charset="0"/>
                <a:ea typeface="+mj-ea"/>
                <a:cs typeface="Arial" pitchFamily="34" charset="0"/>
              </a:defRPr>
            </a:lvl1pPr>
          </a:lstStyle>
          <a:p>
            <a:r>
              <a:rPr lang="nl-NL"/>
              <a:t>Titel (28 </a:t>
            </a:r>
            <a:r>
              <a:rPr lang="nl-NL" err="1"/>
              <a:t>pt</a:t>
            </a:r>
            <a:r>
              <a:rPr lang="nl-NL"/>
              <a:t>)</a:t>
            </a:r>
          </a:p>
        </p:txBody>
      </p:sp>
      <p:sp>
        <p:nvSpPr>
          <p:cNvPr id="14" name="Text Placeholder 12"/>
          <p:cNvSpPr>
            <a:spLocks noGrp="1"/>
          </p:cNvSpPr>
          <p:nvPr>
            <p:ph type="body" sz="quarter" idx="10" hasCustomPrompt="1"/>
          </p:nvPr>
        </p:nvSpPr>
        <p:spPr>
          <a:xfrm>
            <a:off x="821820" y="3100388"/>
            <a:ext cx="6904423" cy="161583"/>
          </a:xfrm>
          <a:prstGeom prst="rect">
            <a:avLst/>
          </a:prstGeom>
        </p:spPr>
        <p:txBody>
          <a:bodyPr lIns="0" tIns="0" rIns="0" bIns="0" anchor="t"/>
          <a:lstStyle>
            <a:lvl1pPr>
              <a:defRPr b="0" baseline="0">
                <a:solidFill>
                  <a:srgbClr val="7B7B7B"/>
                </a:solidFill>
              </a:defRPr>
            </a:lvl1pPr>
          </a:lstStyle>
          <a:p>
            <a:pPr lvl="0"/>
            <a:r>
              <a:rPr lang="nl-NL" err="1"/>
              <a:t>Lokatie</a:t>
            </a:r>
            <a:r>
              <a:rPr lang="nl-NL"/>
              <a:t>, 12 januari 2000</a:t>
            </a:r>
          </a:p>
        </p:txBody>
      </p:sp>
      <p:sp>
        <p:nvSpPr>
          <p:cNvPr id="16" name="ClientLogo"/>
          <p:cNvSpPr txBox="1">
            <a:spLocks/>
          </p:cNvSpPr>
          <p:nvPr userDrawn="1"/>
        </p:nvSpPr>
        <p:spPr>
          <a:xfrm>
            <a:off x="807387" y="3943350"/>
            <a:ext cx="2709538" cy="800100"/>
          </a:xfrm>
          <a:prstGeom prst="rect">
            <a:avLst/>
          </a:prstGeom>
          <a:solidFill>
            <a:schemeClr val="bg1"/>
          </a:solidFill>
        </p:spPr>
        <p:txBody>
          <a:bodyPr lIns="91415" tIns="45708" rIns="91415" bIns="45708" anchor="ctr"/>
          <a:lstStyle>
            <a:lvl1pPr marL="0" indent="0" algn="ctr" defTabSz="914400" rtl="0" eaLnBrk="1" latinLnBrk="0" hangingPunct="1">
              <a:spcBef>
                <a:spcPts val="0"/>
              </a:spcBef>
              <a:buFont typeface="Arial" pitchFamily="34" charset="0"/>
              <a:buNone/>
              <a:defRPr sz="1400" b="0" kern="1200">
                <a:solidFill>
                  <a:schemeClr val="tx1"/>
                </a:solidFill>
                <a:latin typeface="Arial" pitchFamily="34" charset="0"/>
                <a:ea typeface="+mn-ea"/>
                <a:cs typeface="Arial" pitchFamily="34" charset="0"/>
              </a:defRPr>
            </a:lvl1pPr>
            <a:lvl2pPr marL="209550" indent="-209550" algn="l" defTabSz="914400" rtl="0" eaLnBrk="1" latinLnBrk="0" hangingPunct="1">
              <a:spcBef>
                <a:spcPts val="0"/>
              </a:spcBef>
              <a:buClr>
                <a:schemeClr val="tx1"/>
              </a:buClr>
              <a:buFont typeface="Arial" pitchFamily="34" charset="0"/>
              <a:buChar char="•"/>
              <a:defRPr sz="1400" b="0" kern="1200">
                <a:solidFill>
                  <a:schemeClr val="tx1"/>
                </a:solidFill>
                <a:latin typeface="Arial" pitchFamily="34" charset="0"/>
                <a:ea typeface="+mn-ea"/>
                <a:cs typeface="Arial" pitchFamily="34" charset="0"/>
              </a:defRPr>
            </a:lvl2pPr>
            <a:lvl3pPr marL="581025" indent="-238125" algn="l" defTabSz="914400" rtl="0" eaLnBrk="1" latinLnBrk="0" hangingPunct="1">
              <a:spcBef>
                <a:spcPts val="0"/>
              </a:spcBef>
              <a:buClr>
                <a:schemeClr val="tx1"/>
              </a:buClr>
              <a:buFont typeface="Arial" pitchFamily="34" charset="0"/>
              <a:buChar char="-"/>
              <a:defRPr sz="1400" b="0" kern="1200">
                <a:solidFill>
                  <a:schemeClr val="tx1"/>
                </a:solidFill>
                <a:latin typeface="Arial" pitchFamily="34" charset="0"/>
                <a:ea typeface="+mn-ea"/>
                <a:cs typeface="Arial" pitchFamily="34" charset="0"/>
              </a:defRPr>
            </a:lvl3pPr>
            <a:lvl4pPr marL="981075" indent="-266700" algn="l" defTabSz="914400" rtl="0" eaLnBrk="1" latinLnBrk="0" hangingPunct="1">
              <a:spcBef>
                <a:spcPts val="0"/>
              </a:spcBef>
              <a:buFont typeface="Arial" pitchFamily="34" charset="0"/>
              <a:buChar char="•"/>
              <a:defRPr sz="1400" b="0" kern="1200">
                <a:solidFill>
                  <a:schemeClr val="tx1"/>
                </a:solidFill>
                <a:latin typeface="Arial" pitchFamily="34" charset="0"/>
                <a:ea typeface="+mn-ea"/>
                <a:cs typeface="Arial" pitchFamily="34" charset="0"/>
              </a:defRPr>
            </a:lvl4pPr>
            <a:lvl5pPr marL="1362075" indent="-257175" algn="l" defTabSz="914400" rtl="0" eaLnBrk="1" latinLnBrk="0" hangingPunct="1">
              <a:spcBef>
                <a:spcPts val="0"/>
              </a:spcBef>
              <a:buFont typeface="Arial" pitchFamily="34" charset="0"/>
              <a:buChar char="-"/>
              <a:defRPr sz="14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100"/>
              <a:t> </a:t>
            </a:r>
          </a:p>
        </p:txBody>
      </p:sp>
      <p:grpSp>
        <p:nvGrpSpPr>
          <p:cNvPr id="24" name="Group 4"/>
          <p:cNvGrpSpPr>
            <a:grpSpLocks/>
          </p:cNvGrpSpPr>
          <p:nvPr userDrawn="1"/>
        </p:nvGrpSpPr>
        <p:grpSpPr bwMode="auto">
          <a:xfrm>
            <a:off x="7186246" y="9"/>
            <a:ext cx="1957754" cy="756047"/>
            <a:chOff x="4424" y="0"/>
            <a:chExt cx="1336" cy="635"/>
          </a:xfrm>
        </p:grpSpPr>
        <p:sp>
          <p:nvSpPr>
            <p:cNvPr id="25" name="Freeform 5"/>
            <p:cNvSpPr>
              <a:spLocks/>
            </p:cNvSpPr>
            <p:nvPr/>
          </p:nvSpPr>
          <p:spPr bwMode="auto">
            <a:xfrm>
              <a:off x="4424" y="0"/>
              <a:ext cx="1336" cy="635"/>
            </a:xfrm>
            <a:custGeom>
              <a:avLst/>
              <a:gdLst>
                <a:gd name="T0" fmla="*/ 2056 w 6682"/>
                <a:gd name="T1" fmla="*/ 2124 h 3175"/>
                <a:gd name="T2" fmla="*/ 2061 w 6682"/>
                <a:gd name="T3" fmla="*/ 2129 h 3175"/>
                <a:gd name="T4" fmla="*/ 2254 w 6682"/>
                <a:gd name="T5" fmla="*/ 2323 h 3175"/>
                <a:gd name="T6" fmla="*/ 4317 w 6682"/>
                <a:gd name="T7" fmla="*/ 3175 h 3175"/>
                <a:gd name="T8" fmla="*/ 4317 w 6682"/>
                <a:gd name="T9" fmla="*/ 3175 h 3175"/>
                <a:gd name="T10" fmla="*/ 4318 w 6682"/>
                <a:gd name="T11" fmla="*/ 3175 h 3175"/>
                <a:gd name="T12" fmla="*/ 6381 w 6682"/>
                <a:gd name="T13" fmla="*/ 2323 h 3175"/>
                <a:gd name="T14" fmla="*/ 6574 w 6682"/>
                <a:gd name="T15" fmla="*/ 2129 h 3175"/>
                <a:gd name="T16" fmla="*/ 6579 w 6682"/>
                <a:gd name="T17" fmla="*/ 2124 h 3175"/>
                <a:gd name="T18" fmla="*/ 6682 w 6682"/>
                <a:gd name="T19" fmla="*/ 2021 h 3175"/>
                <a:gd name="T20" fmla="*/ 6682 w 6682"/>
                <a:gd name="T21" fmla="*/ 0 h 3175"/>
                <a:gd name="T22" fmla="*/ 0 w 6682"/>
                <a:gd name="T23" fmla="*/ 0 h 3175"/>
                <a:gd name="T24" fmla="*/ 331 w 6682"/>
                <a:gd name="T25" fmla="*/ 396 h 3175"/>
                <a:gd name="T26" fmla="*/ 2056 w 6682"/>
                <a:gd name="T27" fmla="*/ 2124 h 3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82" h="3175">
                  <a:moveTo>
                    <a:pt x="2056" y="2124"/>
                  </a:moveTo>
                  <a:cubicBezTo>
                    <a:pt x="2057" y="2126"/>
                    <a:pt x="2059" y="2128"/>
                    <a:pt x="2061" y="2129"/>
                  </a:cubicBezTo>
                  <a:cubicBezTo>
                    <a:pt x="2254" y="2323"/>
                    <a:pt x="2254" y="2323"/>
                    <a:pt x="2254" y="2323"/>
                  </a:cubicBezTo>
                  <a:cubicBezTo>
                    <a:pt x="2821" y="2891"/>
                    <a:pt x="3569" y="3175"/>
                    <a:pt x="4317" y="3175"/>
                  </a:cubicBezTo>
                  <a:cubicBezTo>
                    <a:pt x="4317" y="3175"/>
                    <a:pt x="4317" y="3175"/>
                    <a:pt x="4317" y="3175"/>
                  </a:cubicBezTo>
                  <a:cubicBezTo>
                    <a:pt x="4318" y="3175"/>
                    <a:pt x="4318" y="3175"/>
                    <a:pt x="4318" y="3175"/>
                  </a:cubicBezTo>
                  <a:cubicBezTo>
                    <a:pt x="5066" y="3175"/>
                    <a:pt x="5814" y="2891"/>
                    <a:pt x="6381" y="2323"/>
                  </a:cubicBezTo>
                  <a:cubicBezTo>
                    <a:pt x="6574" y="2129"/>
                    <a:pt x="6574" y="2129"/>
                    <a:pt x="6574" y="2129"/>
                  </a:cubicBezTo>
                  <a:cubicBezTo>
                    <a:pt x="6576" y="2128"/>
                    <a:pt x="6577" y="2126"/>
                    <a:pt x="6579" y="2124"/>
                  </a:cubicBezTo>
                  <a:cubicBezTo>
                    <a:pt x="6682" y="2021"/>
                    <a:pt x="6682" y="2021"/>
                    <a:pt x="6682" y="2021"/>
                  </a:cubicBezTo>
                  <a:cubicBezTo>
                    <a:pt x="6682" y="0"/>
                    <a:pt x="6682" y="0"/>
                    <a:pt x="6682" y="0"/>
                  </a:cubicBezTo>
                  <a:cubicBezTo>
                    <a:pt x="0" y="0"/>
                    <a:pt x="0" y="0"/>
                    <a:pt x="0" y="0"/>
                  </a:cubicBezTo>
                  <a:cubicBezTo>
                    <a:pt x="97" y="139"/>
                    <a:pt x="207" y="272"/>
                    <a:pt x="331" y="396"/>
                  </a:cubicBezTo>
                  <a:lnTo>
                    <a:pt x="2056" y="2124"/>
                  </a:lnTo>
                  <a:close/>
                </a:path>
              </a:pathLst>
            </a:custGeom>
            <a:solidFill>
              <a:srgbClr val="00B8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nl-NL" sz="1400"/>
            </a:p>
          </p:txBody>
        </p:sp>
        <p:sp>
          <p:nvSpPr>
            <p:cNvPr id="26" name="Freeform 6"/>
            <p:cNvSpPr>
              <a:spLocks/>
            </p:cNvSpPr>
            <p:nvPr/>
          </p:nvSpPr>
          <p:spPr bwMode="auto">
            <a:xfrm>
              <a:off x="4980" y="224"/>
              <a:ext cx="549" cy="220"/>
            </a:xfrm>
            <a:custGeom>
              <a:avLst/>
              <a:gdLst>
                <a:gd name="T0" fmla="*/ 2430 w 2746"/>
                <a:gd name="T1" fmla="*/ 482 h 1100"/>
                <a:gd name="T2" fmla="*/ 2467 w 2746"/>
                <a:gd name="T3" fmla="*/ 882 h 1100"/>
                <a:gd name="T4" fmla="*/ 2394 w 2746"/>
                <a:gd name="T5" fmla="*/ 882 h 1100"/>
                <a:gd name="T6" fmla="*/ 2585 w 2746"/>
                <a:gd name="T7" fmla="*/ 482 h 1100"/>
                <a:gd name="T8" fmla="*/ 2548 w 2746"/>
                <a:gd name="T9" fmla="*/ 882 h 1100"/>
                <a:gd name="T10" fmla="*/ 2366 w 2746"/>
                <a:gd name="T11" fmla="*/ 1064 h 1100"/>
                <a:gd name="T12" fmla="*/ 2621 w 2746"/>
                <a:gd name="T13" fmla="*/ 882 h 1100"/>
                <a:gd name="T14" fmla="*/ 2585 w 2746"/>
                <a:gd name="T15" fmla="*/ 482 h 1100"/>
                <a:gd name="T16" fmla="*/ 1122 w 2746"/>
                <a:gd name="T17" fmla="*/ 700 h 1100"/>
                <a:gd name="T18" fmla="*/ 763 w 2746"/>
                <a:gd name="T19" fmla="*/ 736 h 1100"/>
                <a:gd name="T20" fmla="*/ 940 w 2746"/>
                <a:gd name="T21" fmla="*/ 882 h 1100"/>
                <a:gd name="T22" fmla="*/ 685 w 2746"/>
                <a:gd name="T23" fmla="*/ 700 h 1100"/>
                <a:gd name="T24" fmla="*/ 904 w 2746"/>
                <a:gd name="T25" fmla="*/ 555 h 1100"/>
                <a:gd name="T26" fmla="*/ 1044 w 2746"/>
                <a:gd name="T27" fmla="*/ 664 h 1100"/>
                <a:gd name="T28" fmla="*/ 1583 w 2746"/>
                <a:gd name="T29" fmla="*/ 335 h 1100"/>
                <a:gd name="T30" fmla="*/ 1619 w 2746"/>
                <a:gd name="T31" fmla="*/ 700 h 1100"/>
                <a:gd name="T32" fmla="*/ 1183 w 2746"/>
                <a:gd name="T33" fmla="*/ 700 h 1100"/>
                <a:gd name="T34" fmla="*/ 1546 w 2746"/>
                <a:gd name="T35" fmla="*/ 538 h 1100"/>
                <a:gd name="T36" fmla="*/ 1583 w 2746"/>
                <a:gd name="T37" fmla="*/ 335 h 1100"/>
                <a:gd name="T38" fmla="*/ 1546 w 2746"/>
                <a:gd name="T39" fmla="*/ 700 h 1100"/>
                <a:gd name="T40" fmla="*/ 1255 w 2746"/>
                <a:gd name="T41" fmla="*/ 700 h 1100"/>
                <a:gd name="T42" fmla="*/ 446 w 2746"/>
                <a:gd name="T43" fmla="*/ 331 h 1100"/>
                <a:gd name="T44" fmla="*/ 173 w 2746"/>
                <a:gd name="T45" fmla="*/ 331 h 1100"/>
                <a:gd name="T46" fmla="*/ 0 w 2746"/>
                <a:gd name="T47" fmla="*/ 882 h 1100"/>
                <a:gd name="T48" fmla="*/ 73 w 2746"/>
                <a:gd name="T49" fmla="*/ 882 h 1100"/>
                <a:gd name="T50" fmla="*/ 173 w 2746"/>
                <a:gd name="T51" fmla="*/ 404 h 1100"/>
                <a:gd name="T52" fmla="*/ 273 w 2746"/>
                <a:gd name="T53" fmla="*/ 882 h 1100"/>
                <a:gd name="T54" fmla="*/ 346 w 2746"/>
                <a:gd name="T55" fmla="*/ 882 h 1100"/>
                <a:gd name="T56" fmla="*/ 446 w 2746"/>
                <a:gd name="T57" fmla="*/ 404 h 1100"/>
                <a:gd name="T58" fmla="*/ 546 w 2746"/>
                <a:gd name="T59" fmla="*/ 882 h 1100"/>
                <a:gd name="T60" fmla="*/ 619 w 2746"/>
                <a:gd name="T61" fmla="*/ 882 h 1100"/>
                <a:gd name="T62" fmla="*/ 446 w 2746"/>
                <a:gd name="T63" fmla="*/ 331 h 1100"/>
                <a:gd name="T64" fmla="*/ 2003 w 2746"/>
                <a:gd name="T65" fmla="*/ 398 h 1100"/>
                <a:gd name="T66" fmla="*/ 1694 w 2746"/>
                <a:gd name="T67" fmla="*/ 504 h 1100"/>
                <a:gd name="T68" fmla="*/ 1730 w 2746"/>
                <a:gd name="T69" fmla="*/ 918 h 1100"/>
                <a:gd name="T70" fmla="*/ 1767 w 2746"/>
                <a:gd name="T71" fmla="*/ 504 h 1100"/>
                <a:gd name="T72" fmla="*/ 1967 w 2746"/>
                <a:gd name="T73" fmla="*/ 504 h 1100"/>
                <a:gd name="T74" fmla="*/ 2003 w 2746"/>
                <a:gd name="T75" fmla="*/ 918 h 1100"/>
                <a:gd name="T76" fmla="*/ 2039 w 2746"/>
                <a:gd name="T77" fmla="*/ 504 h 1100"/>
                <a:gd name="T78" fmla="*/ 2239 w 2746"/>
                <a:gd name="T79" fmla="*/ 504 h 1100"/>
                <a:gd name="T80" fmla="*/ 2276 w 2746"/>
                <a:gd name="T81" fmla="*/ 918 h 1100"/>
                <a:gd name="T82" fmla="*/ 2312 w 2746"/>
                <a:gd name="T83" fmla="*/ 504 h 1100"/>
                <a:gd name="T84" fmla="*/ 2718 w 2746"/>
                <a:gd name="T85" fmla="*/ 93 h 1100"/>
                <a:gd name="T86" fmla="*/ 2541 w 2746"/>
                <a:gd name="T87" fmla="*/ 269 h 1100"/>
                <a:gd name="T88" fmla="*/ 2519 w 2746"/>
                <a:gd name="T89" fmla="*/ 282 h 1100"/>
                <a:gd name="T90" fmla="*/ 2474 w 2746"/>
                <a:gd name="T91" fmla="*/ 269 h 1100"/>
                <a:gd name="T92" fmla="*/ 2401 w 2746"/>
                <a:gd name="T93" fmla="*/ 129 h 1100"/>
                <a:gd name="T94" fmla="*/ 2507 w 2746"/>
                <a:gd name="T95" fmla="*/ 168 h 1100"/>
                <a:gd name="T96" fmla="*/ 2507 w 2746"/>
                <a:gd name="T97" fmla="*/ 39 h 1100"/>
                <a:gd name="T98" fmla="*/ 2320 w 2746"/>
                <a:gd name="T99" fmla="*/ 62 h 1100"/>
                <a:gd name="T100" fmla="*/ 2401 w 2746"/>
                <a:gd name="T101" fmla="*/ 336 h 1100"/>
                <a:gd name="T102" fmla="*/ 2411 w 2746"/>
                <a:gd name="T103" fmla="*/ 346 h 1100"/>
                <a:gd name="T104" fmla="*/ 2604 w 2746"/>
                <a:gd name="T105" fmla="*/ 346 h 1100"/>
                <a:gd name="T106" fmla="*/ 2613 w 2746"/>
                <a:gd name="T107" fmla="*/ 336 h 1100"/>
                <a:gd name="T108" fmla="*/ 2718 w 2746"/>
                <a:gd name="T109" fmla="*/ 93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46" h="1100">
                  <a:moveTo>
                    <a:pt x="2394" y="518"/>
                  </a:moveTo>
                  <a:cubicBezTo>
                    <a:pt x="2394" y="498"/>
                    <a:pt x="2410" y="482"/>
                    <a:pt x="2430" y="482"/>
                  </a:cubicBezTo>
                  <a:cubicBezTo>
                    <a:pt x="2450" y="482"/>
                    <a:pt x="2467" y="498"/>
                    <a:pt x="2467" y="518"/>
                  </a:cubicBezTo>
                  <a:cubicBezTo>
                    <a:pt x="2467" y="882"/>
                    <a:pt x="2467" y="882"/>
                    <a:pt x="2467" y="882"/>
                  </a:cubicBezTo>
                  <a:cubicBezTo>
                    <a:pt x="2467" y="902"/>
                    <a:pt x="2450" y="918"/>
                    <a:pt x="2430" y="918"/>
                  </a:cubicBezTo>
                  <a:cubicBezTo>
                    <a:pt x="2410" y="918"/>
                    <a:pt x="2394" y="902"/>
                    <a:pt x="2394" y="882"/>
                  </a:cubicBezTo>
                  <a:cubicBezTo>
                    <a:pt x="2394" y="518"/>
                    <a:pt x="2394" y="518"/>
                    <a:pt x="2394" y="518"/>
                  </a:cubicBezTo>
                  <a:moveTo>
                    <a:pt x="2585" y="482"/>
                  </a:moveTo>
                  <a:cubicBezTo>
                    <a:pt x="2565" y="482"/>
                    <a:pt x="2548" y="498"/>
                    <a:pt x="2548" y="518"/>
                  </a:cubicBezTo>
                  <a:cubicBezTo>
                    <a:pt x="2548" y="882"/>
                    <a:pt x="2548" y="882"/>
                    <a:pt x="2548" y="882"/>
                  </a:cubicBezTo>
                  <a:cubicBezTo>
                    <a:pt x="2548" y="962"/>
                    <a:pt x="2483" y="1027"/>
                    <a:pt x="2403" y="1027"/>
                  </a:cubicBezTo>
                  <a:cubicBezTo>
                    <a:pt x="2383" y="1027"/>
                    <a:pt x="2366" y="1044"/>
                    <a:pt x="2366" y="1064"/>
                  </a:cubicBezTo>
                  <a:cubicBezTo>
                    <a:pt x="2366" y="1084"/>
                    <a:pt x="2383" y="1100"/>
                    <a:pt x="2403" y="1100"/>
                  </a:cubicBezTo>
                  <a:cubicBezTo>
                    <a:pt x="2523" y="1100"/>
                    <a:pt x="2621" y="1002"/>
                    <a:pt x="2621" y="882"/>
                  </a:cubicBezTo>
                  <a:cubicBezTo>
                    <a:pt x="2621" y="518"/>
                    <a:pt x="2621" y="518"/>
                    <a:pt x="2621" y="518"/>
                  </a:cubicBezTo>
                  <a:cubicBezTo>
                    <a:pt x="2621" y="498"/>
                    <a:pt x="2605" y="482"/>
                    <a:pt x="2585" y="482"/>
                  </a:cubicBezTo>
                  <a:moveTo>
                    <a:pt x="904" y="482"/>
                  </a:moveTo>
                  <a:cubicBezTo>
                    <a:pt x="1024" y="482"/>
                    <a:pt x="1122" y="580"/>
                    <a:pt x="1122" y="700"/>
                  </a:cubicBezTo>
                  <a:cubicBezTo>
                    <a:pt x="1122" y="720"/>
                    <a:pt x="1105" y="736"/>
                    <a:pt x="1085" y="736"/>
                  </a:cubicBezTo>
                  <a:cubicBezTo>
                    <a:pt x="763" y="736"/>
                    <a:pt x="763" y="736"/>
                    <a:pt x="763" y="736"/>
                  </a:cubicBezTo>
                  <a:cubicBezTo>
                    <a:pt x="779" y="799"/>
                    <a:pt x="836" y="846"/>
                    <a:pt x="904" y="846"/>
                  </a:cubicBezTo>
                  <a:cubicBezTo>
                    <a:pt x="924" y="846"/>
                    <a:pt x="940" y="862"/>
                    <a:pt x="940" y="882"/>
                  </a:cubicBezTo>
                  <a:cubicBezTo>
                    <a:pt x="940" y="902"/>
                    <a:pt x="924" y="918"/>
                    <a:pt x="904" y="918"/>
                  </a:cubicBezTo>
                  <a:cubicBezTo>
                    <a:pt x="783" y="918"/>
                    <a:pt x="685" y="820"/>
                    <a:pt x="685" y="700"/>
                  </a:cubicBezTo>
                  <a:cubicBezTo>
                    <a:pt x="685" y="580"/>
                    <a:pt x="783" y="482"/>
                    <a:pt x="904" y="482"/>
                  </a:cubicBezTo>
                  <a:moveTo>
                    <a:pt x="904" y="555"/>
                  </a:moveTo>
                  <a:cubicBezTo>
                    <a:pt x="836" y="555"/>
                    <a:pt x="779" y="601"/>
                    <a:pt x="763" y="664"/>
                  </a:cubicBezTo>
                  <a:cubicBezTo>
                    <a:pt x="1044" y="664"/>
                    <a:pt x="1044" y="664"/>
                    <a:pt x="1044" y="664"/>
                  </a:cubicBezTo>
                  <a:cubicBezTo>
                    <a:pt x="1028" y="601"/>
                    <a:pt x="971" y="555"/>
                    <a:pt x="904" y="555"/>
                  </a:cubicBezTo>
                  <a:moveTo>
                    <a:pt x="1583" y="335"/>
                  </a:moveTo>
                  <a:cubicBezTo>
                    <a:pt x="1603" y="335"/>
                    <a:pt x="1619" y="352"/>
                    <a:pt x="1619" y="372"/>
                  </a:cubicBezTo>
                  <a:cubicBezTo>
                    <a:pt x="1619" y="700"/>
                    <a:pt x="1619" y="700"/>
                    <a:pt x="1619" y="700"/>
                  </a:cubicBezTo>
                  <a:cubicBezTo>
                    <a:pt x="1619" y="820"/>
                    <a:pt x="1521" y="918"/>
                    <a:pt x="1401" y="918"/>
                  </a:cubicBezTo>
                  <a:cubicBezTo>
                    <a:pt x="1280" y="918"/>
                    <a:pt x="1183" y="820"/>
                    <a:pt x="1183" y="700"/>
                  </a:cubicBezTo>
                  <a:cubicBezTo>
                    <a:pt x="1183" y="580"/>
                    <a:pt x="1280" y="482"/>
                    <a:pt x="1401" y="482"/>
                  </a:cubicBezTo>
                  <a:cubicBezTo>
                    <a:pt x="1457" y="482"/>
                    <a:pt x="1508" y="503"/>
                    <a:pt x="1546" y="538"/>
                  </a:cubicBezTo>
                  <a:cubicBezTo>
                    <a:pt x="1546" y="372"/>
                    <a:pt x="1546" y="372"/>
                    <a:pt x="1546" y="372"/>
                  </a:cubicBezTo>
                  <a:cubicBezTo>
                    <a:pt x="1546" y="352"/>
                    <a:pt x="1563" y="335"/>
                    <a:pt x="1583" y="335"/>
                  </a:cubicBezTo>
                  <a:moveTo>
                    <a:pt x="1401" y="846"/>
                  </a:moveTo>
                  <a:cubicBezTo>
                    <a:pt x="1481" y="846"/>
                    <a:pt x="1546" y="780"/>
                    <a:pt x="1546" y="700"/>
                  </a:cubicBezTo>
                  <a:cubicBezTo>
                    <a:pt x="1546" y="620"/>
                    <a:pt x="1481" y="555"/>
                    <a:pt x="1401" y="555"/>
                  </a:cubicBezTo>
                  <a:cubicBezTo>
                    <a:pt x="1321" y="555"/>
                    <a:pt x="1255" y="620"/>
                    <a:pt x="1255" y="700"/>
                  </a:cubicBezTo>
                  <a:cubicBezTo>
                    <a:pt x="1255" y="780"/>
                    <a:pt x="1321" y="846"/>
                    <a:pt x="1401" y="846"/>
                  </a:cubicBezTo>
                  <a:moveTo>
                    <a:pt x="446" y="331"/>
                  </a:moveTo>
                  <a:cubicBezTo>
                    <a:pt x="390" y="331"/>
                    <a:pt x="341" y="357"/>
                    <a:pt x="309" y="398"/>
                  </a:cubicBezTo>
                  <a:cubicBezTo>
                    <a:pt x="278" y="357"/>
                    <a:pt x="228" y="331"/>
                    <a:pt x="173" y="331"/>
                  </a:cubicBezTo>
                  <a:cubicBezTo>
                    <a:pt x="78" y="331"/>
                    <a:pt x="0" y="409"/>
                    <a:pt x="0" y="504"/>
                  </a:cubicBezTo>
                  <a:cubicBezTo>
                    <a:pt x="0" y="882"/>
                    <a:pt x="0" y="882"/>
                    <a:pt x="0" y="882"/>
                  </a:cubicBezTo>
                  <a:cubicBezTo>
                    <a:pt x="0" y="902"/>
                    <a:pt x="17" y="918"/>
                    <a:pt x="37" y="918"/>
                  </a:cubicBezTo>
                  <a:cubicBezTo>
                    <a:pt x="57" y="918"/>
                    <a:pt x="73" y="902"/>
                    <a:pt x="73" y="882"/>
                  </a:cubicBezTo>
                  <a:cubicBezTo>
                    <a:pt x="73" y="504"/>
                    <a:pt x="73" y="504"/>
                    <a:pt x="73" y="504"/>
                  </a:cubicBezTo>
                  <a:cubicBezTo>
                    <a:pt x="73" y="449"/>
                    <a:pt x="118" y="404"/>
                    <a:pt x="173" y="404"/>
                  </a:cubicBezTo>
                  <a:cubicBezTo>
                    <a:pt x="228" y="404"/>
                    <a:pt x="273" y="449"/>
                    <a:pt x="273" y="504"/>
                  </a:cubicBezTo>
                  <a:cubicBezTo>
                    <a:pt x="273" y="882"/>
                    <a:pt x="273" y="882"/>
                    <a:pt x="273" y="882"/>
                  </a:cubicBezTo>
                  <a:cubicBezTo>
                    <a:pt x="273" y="902"/>
                    <a:pt x="289" y="918"/>
                    <a:pt x="309" y="918"/>
                  </a:cubicBezTo>
                  <a:cubicBezTo>
                    <a:pt x="329" y="918"/>
                    <a:pt x="346" y="902"/>
                    <a:pt x="346" y="882"/>
                  </a:cubicBezTo>
                  <a:cubicBezTo>
                    <a:pt x="346" y="504"/>
                    <a:pt x="346" y="504"/>
                    <a:pt x="346" y="504"/>
                  </a:cubicBezTo>
                  <a:cubicBezTo>
                    <a:pt x="346" y="449"/>
                    <a:pt x="391" y="404"/>
                    <a:pt x="446" y="404"/>
                  </a:cubicBezTo>
                  <a:cubicBezTo>
                    <a:pt x="501" y="404"/>
                    <a:pt x="546" y="449"/>
                    <a:pt x="546" y="504"/>
                  </a:cubicBezTo>
                  <a:cubicBezTo>
                    <a:pt x="546" y="882"/>
                    <a:pt x="546" y="882"/>
                    <a:pt x="546" y="882"/>
                  </a:cubicBezTo>
                  <a:cubicBezTo>
                    <a:pt x="546" y="902"/>
                    <a:pt x="562" y="918"/>
                    <a:pt x="582" y="918"/>
                  </a:cubicBezTo>
                  <a:cubicBezTo>
                    <a:pt x="602" y="918"/>
                    <a:pt x="619" y="902"/>
                    <a:pt x="619" y="882"/>
                  </a:cubicBezTo>
                  <a:cubicBezTo>
                    <a:pt x="619" y="504"/>
                    <a:pt x="619" y="504"/>
                    <a:pt x="619" y="504"/>
                  </a:cubicBezTo>
                  <a:cubicBezTo>
                    <a:pt x="619" y="409"/>
                    <a:pt x="541" y="331"/>
                    <a:pt x="446" y="331"/>
                  </a:cubicBezTo>
                  <a:moveTo>
                    <a:pt x="2139" y="331"/>
                  </a:moveTo>
                  <a:cubicBezTo>
                    <a:pt x="2084" y="331"/>
                    <a:pt x="2035" y="357"/>
                    <a:pt x="2003" y="398"/>
                  </a:cubicBezTo>
                  <a:cubicBezTo>
                    <a:pt x="1971" y="357"/>
                    <a:pt x="1922" y="331"/>
                    <a:pt x="1867" y="331"/>
                  </a:cubicBezTo>
                  <a:cubicBezTo>
                    <a:pt x="1771" y="331"/>
                    <a:pt x="1694" y="409"/>
                    <a:pt x="1694" y="504"/>
                  </a:cubicBezTo>
                  <a:cubicBezTo>
                    <a:pt x="1694" y="882"/>
                    <a:pt x="1694" y="882"/>
                    <a:pt x="1694" y="882"/>
                  </a:cubicBezTo>
                  <a:cubicBezTo>
                    <a:pt x="1694" y="902"/>
                    <a:pt x="1710" y="918"/>
                    <a:pt x="1730" y="918"/>
                  </a:cubicBezTo>
                  <a:cubicBezTo>
                    <a:pt x="1750" y="918"/>
                    <a:pt x="1767" y="902"/>
                    <a:pt x="1767" y="882"/>
                  </a:cubicBezTo>
                  <a:cubicBezTo>
                    <a:pt x="1767" y="504"/>
                    <a:pt x="1767" y="504"/>
                    <a:pt x="1767" y="504"/>
                  </a:cubicBezTo>
                  <a:cubicBezTo>
                    <a:pt x="1767" y="449"/>
                    <a:pt x="1811" y="404"/>
                    <a:pt x="1867" y="404"/>
                  </a:cubicBezTo>
                  <a:cubicBezTo>
                    <a:pt x="1922" y="404"/>
                    <a:pt x="1967" y="449"/>
                    <a:pt x="1967" y="504"/>
                  </a:cubicBezTo>
                  <a:cubicBezTo>
                    <a:pt x="1967" y="882"/>
                    <a:pt x="1967" y="882"/>
                    <a:pt x="1967" y="882"/>
                  </a:cubicBezTo>
                  <a:cubicBezTo>
                    <a:pt x="1967" y="902"/>
                    <a:pt x="1983" y="918"/>
                    <a:pt x="2003" y="918"/>
                  </a:cubicBezTo>
                  <a:cubicBezTo>
                    <a:pt x="2023" y="918"/>
                    <a:pt x="2039" y="902"/>
                    <a:pt x="2039" y="882"/>
                  </a:cubicBezTo>
                  <a:cubicBezTo>
                    <a:pt x="2039" y="504"/>
                    <a:pt x="2039" y="504"/>
                    <a:pt x="2039" y="504"/>
                  </a:cubicBezTo>
                  <a:cubicBezTo>
                    <a:pt x="2039" y="449"/>
                    <a:pt x="2084" y="404"/>
                    <a:pt x="2139" y="404"/>
                  </a:cubicBezTo>
                  <a:cubicBezTo>
                    <a:pt x="2194" y="404"/>
                    <a:pt x="2239" y="449"/>
                    <a:pt x="2239" y="504"/>
                  </a:cubicBezTo>
                  <a:cubicBezTo>
                    <a:pt x="2239" y="882"/>
                    <a:pt x="2239" y="882"/>
                    <a:pt x="2239" y="882"/>
                  </a:cubicBezTo>
                  <a:cubicBezTo>
                    <a:pt x="2239" y="902"/>
                    <a:pt x="2256" y="918"/>
                    <a:pt x="2276" y="918"/>
                  </a:cubicBezTo>
                  <a:cubicBezTo>
                    <a:pt x="2296" y="918"/>
                    <a:pt x="2312" y="902"/>
                    <a:pt x="2312" y="882"/>
                  </a:cubicBezTo>
                  <a:cubicBezTo>
                    <a:pt x="2312" y="504"/>
                    <a:pt x="2312" y="504"/>
                    <a:pt x="2312" y="504"/>
                  </a:cubicBezTo>
                  <a:cubicBezTo>
                    <a:pt x="2312" y="409"/>
                    <a:pt x="2235" y="331"/>
                    <a:pt x="2139" y="331"/>
                  </a:cubicBezTo>
                  <a:moveTo>
                    <a:pt x="2718" y="93"/>
                  </a:moveTo>
                  <a:cubicBezTo>
                    <a:pt x="2717" y="93"/>
                    <a:pt x="2717" y="94"/>
                    <a:pt x="2717" y="94"/>
                  </a:cubicBezTo>
                  <a:cubicBezTo>
                    <a:pt x="2541" y="269"/>
                    <a:pt x="2541" y="269"/>
                    <a:pt x="2541" y="269"/>
                  </a:cubicBezTo>
                  <a:cubicBezTo>
                    <a:pt x="2539" y="271"/>
                    <a:pt x="2537" y="273"/>
                    <a:pt x="2535" y="274"/>
                  </a:cubicBezTo>
                  <a:cubicBezTo>
                    <a:pt x="2530" y="278"/>
                    <a:pt x="2525" y="281"/>
                    <a:pt x="2519" y="282"/>
                  </a:cubicBezTo>
                  <a:cubicBezTo>
                    <a:pt x="2515" y="283"/>
                    <a:pt x="2511" y="283"/>
                    <a:pt x="2507" y="283"/>
                  </a:cubicBezTo>
                  <a:cubicBezTo>
                    <a:pt x="2495" y="283"/>
                    <a:pt x="2483" y="278"/>
                    <a:pt x="2474" y="269"/>
                  </a:cubicBezTo>
                  <a:cubicBezTo>
                    <a:pt x="2401" y="197"/>
                    <a:pt x="2401" y="197"/>
                    <a:pt x="2401" y="197"/>
                  </a:cubicBezTo>
                  <a:cubicBezTo>
                    <a:pt x="2382" y="178"/>
                    <a:pt x="2382" y="147"/>
                    <a:pt x="2401" y="129"/>
                  </a:cubicBezTo>
                  <a:cubicBezTo>
                    <a:pt x="2419" y="111"/>
                    <a:pt x="2450" y="111"/>
                    <a:pt x="2468" y="129"/>
                  </a:cubicBezTo>
                  <a:cubicBezTo>
                    <a:pt x="2507" y="168"/>
                    <a:pt x="2507" y="168"/>
                    <a:pt x="2507" y="168"/>
                  </a:cubicBezTo>
                  <a:cubicBezTo>
                    <a:pt x="2648" y="27"/>
                    <a:pt x="2648" y="27"/>
                    <a:pt x="2648" y="27"/>
                  </a:cubicBezTo>
                  <a:cubicBezTo>
                    <a:pt x="2603" y="5"/>
                    <a:pt x="2549" y="9"/>
                    <a:pt x="2507" y="39"/>
                  </a:cubicBezTo>
                  <a:cubicBezTo>
                    <a:pt x="2454" y="0"/>
                    <a:pt x="2378" y="4"/>
                    <a:pt x="2329" y="53"/>
                  </a:cubicBezTo>
                  <a:cubicBezTo>
                    <a:pt x="2320" y="62"/>
                    <a:pt x="2320" y="62"/>
                    <a:pt x="2320" y="62"/>
                  </a:cubicBezTo>
                  <a:cubicBezTo>
                    <a:pt x="2267" y="115"/>
                    <a:pt x="2267" y="202"/>
                    <a:pt x="2320" y="255"/>
                  </a:cubicBezTo>
                  <a:cubicBezTo>
                    <a:pt x="2401" y="336"/>
                    <a:pt x="2401" y="336"/>
                    <a:pt x="2401" y="336"/>
                  </a:cubicBezTo>
                  <a:cubicBezTo>
                    <a:pt x="2401" y="336"/>
                    <a:pt x="2401" y="337"/>
                    <a:pt x="2401" y="337"/>
                  </a:cubicBezTo>
                  <a:cubicBezTo>
                    <a:pt x="2411" y="346"/>
                    <a:pt x="2411" y="346"/>
                    <a:pt x="2411" y="346"/>
                  </a:cubicBezTo>
                  <a:cubicBezTo>
                    <a:pt x="2437" y="372"/>
                    <a:pt x="2472" y="386"/>
                    <a:pt x="2507" y="386"/>
                  </a:cubicBezTo>
                  <a:cubicBezTo>
                    <a:pt x="2542" y="386"/>
                    <a:pt x="2578" y="372"/>
                    <a:pt x="2604" y="346"/>
                  </a:cubicBezTo>
                  <a:cubicBezTo>
                    <a:pt x="2613" y="337"/>
                    <a:pt x="2613" y="337"/>
                    <a:pt x="2613" y="337"/>
                  </a:cubicBezTo>
                  <a:cubicBezTo>
                    <a:pt x="2613" y="337"/>
                    <a:pt x="2613" y="336"/>
                    <a:pt x="2613" y="336"/>
                  </a:cubicBezTo>
                  <a:cubicBezTo>
                    <a:pt x="2694" y="255"/>
                    <a:pt x="2694" y="255"/>
                    <a:pt x="2694" y="255"/>
                  </a:cubicBezTo>
                  <a:cubicBezTo>
                    <a:pt x="2738" y="212"/>
                    <a:pt x="2746" y="145"/>
                    <a:pt x="2718" y="9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nl-NL" sz="1400"/>
            </a:p>
          </p:txBody>
        </p:sp>
      </p:grpSp>
    </p:spTree>
    <p:extLst>
      <p:ext uri="{BB962C8B-B14F-4D97-AF65-F5344CB8AC3E}">
        <p14:creationId xmlns:p14="http://schemas.microsoft.com/office/powerpoint/2010/main" val="3783137651"/>
      </p:ext>
    </p:extLst>
  </p:cSld>
  <p:clrMapOvr>
    <a:masterClrMapping/>
  </p:clrMapOvr>
  <p:extLst>
    <p:ext uri="{DCECCB84-F9BA-43D5-87BE-67443E8EF086}">
      <p15:sldGuideLst xmlns:p15="http://schemas.microsoft.com/office/powerpoint/2012/main">
        <p15:guide id="1" pos="552">
          <p15:clr>
            <a:srgbClr val="9FCC3B"/>
          </p15:clr>
        </p15:guide>
        <p15:guide id="2" pos="5688">
          <p15:clr>
            <a:srgbClr val="9FCC3B"/>
          </p15:clr>
        </p15:guide>
        <p15:guide id="3" pos="2400">
          <p15:clr>
            <a:srgbClr val="C35EA4"/>
          </p15:clr>
        </p15:guide>
        <p15:guide id="4" orient="horz" pos="3312">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_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
        <p:nvSpPr>
          <p:cNvPr id="3" name="Rechthoek 6"/>
          <p:cNvSpPr/>
          <p:nvPr userDrawn="1"/>
        </p:nvSpPr>
        <p:spPr>
          <a:xfrm>
            <a:off x="-23575" y="0"/>
            <a:ext cx="9167577" cy="5143500"/>
          </a:xfrm>
          <a:prstGeom prst="rect">
            <a:avLst/>
          </a:prstGeom>
          <a:solidFill>
            <a:srgbClr val="384B9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algn="ctr" eaLnBrk="1"/>
            <a:endParaRPr lang="nl-NL" sz="1400"/>
          </a:p>
        </p:txBody>
      </p:sp>
      <p:pic>
        <p:nvPicPr>
          <p:cNvPr id="4" name="Afbeelding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46683" y="149781"/>
            <a:ext cx="2307534" cy="1071809"/>
          </a:xfrm>
          <a:prstGeom prst="rect">
            <a:avLst/>
          </a:prstGeom>
        </p:spPr>
      </p:pic>
      <p:sp>
        <p:nvSpPr>
          <p:cNvPr id="5" name="Subtitle 2"/>
          <p:cNvSpPr>
            <a:spLocks noGrp="1"/>
          </p:cNvSpPr>
          <p:nvPr>
            <p:ph type="subTitle" idx="1" hasCustomPrompt="1"/>
          </p:nvPr>
        </p:nvSpPr>
        <p:spPr>
          <a:xfrm>
            <a:off x="821820" y="2304704"/>
            <a:ext cx="6904423" cy="263149"/>
          </a:xfrm>
          <a:prstGeom prst="rect">
            <a:avLst/>
          </a:prstGeom>
        </p:spPr>
        <p:txBody>
          <a:bodyPr vert="horz" wrap="square" lIns="0" tIns="0" rIns="0" bIns="0" rtlCol="0" anchor="t" anchorCtr="0">
            <a:spAutoFit/>
          </a:bodyPr>
          <a:lstStyle>
            <a:lvl1pPr marL="0" indent="0" algn="l" defTabSz="685603" rtl="0" eaLnBrk="1" latinLnBrk="0" hangingPunct="1">
              <a:lnSpc>
                <a:spcPct val="95000"/>
              </a:lnSpc>
              <a:spcBef>
                <a:spcPct val="0"/>
              </a:spcBef>
              <a:buFont typeface="Arial" pitchFamily="34" charset="0"/>
              <a:buNone/>
              <a:defRPr lang="en-US" sz="1800" b="1" i="1" kern="1200" baseline="0" dirty="0">
                <a:solidFill>
                  <a:schemeClr val="bg1"/>
                </a:solidFill>
                <a:latin typeface="Calibri" panose="020F0502020204030204" pitchFamily="34" charset="0"/>
                <a:ea typeface="+mj-ea"/>
                <a:cs typeface="Arial" pitchFamily="34" charset="0"/>
              </a:defRPr>
            </a:lvl1pPr>
            <a:lvl2pPr marL="342800" indent="0" algn="ctr">
              <a:buNone/>
              <a:defRPr>
                <a:solidFill>
                  <a:schemeClr val="tx1">
                    <a:tint val="75000"/>
                  </a:schemeClr>
                </a:solidFill>
              </a:defRPr>
            </a:lvl2pPr>
            <a:lvl3pPr marL="685603" indent="0" algn="ctr">
              <a:buNone/>
              <a:defRPr>
                <a:solidFill>
                  <a:schemeClr val="tx1">
                    <a:tint val="75000"/>
                  </a:schemeClr>
                </a:solidFill>
              </a:defRPr>
            </a:lvl3pPr>
            <a:lvl4pPr marL="1028405" indent="0" algn="ctr">
              <a:buNone/>
              <a:defRPr>
                <a:solidFill>
                  <a:schemeClr val="tx1">
                    <a:tint val="75000"/>
                  </a:schemeClr>
                </a:solidFill>
              </a:defRPr>
            </a:lvl4pPr>
            <a:lvl5pPr marL="1371206" indent="0" algn="ctr">
              <a:buNone/>
              <a:defRPr>
                <a:solidFill>
                  <a:schemeClr val="tx1">
                    <a:tint val="75000"/>
                  </a:schemeClr>
                </a:solidFill>
              </a:defRPr>
            </a:lvl5pPr>
            <a:lvl6pPr marL="1714010" indent="0" algn="ctr">
              <a:buNone/>
              <a:defRPr>
                <a:solidFill>
                  <a:schemeClr val="tx1">
                    <a:tint val="75000"/>
                  </a:schemeClr>
                </a:solidFill>
              </a:defRPr>
            </a:lvl6pPr>
            <a:lvl7pPr marL="2056808" indent="0" algn="ctr">
              <a:buNone/>
              <a:defRPr>
                <a:solidFill>
                  <a:schemeClr val="tx1">
                    <a:tint val="75000"/>
                  </a:schemeClr>
                </a:solidFill>
              </a:defRPr>
            </a:lvl7pPr>
            <a:lvl8pPr marL="2399607" indent="0" algn="ctr">
              <a:buNone/>
              <a:defRPr>
                <a:solidFill>
                  <a:schemeClr val="tx1">
                    <a:tint val="75000"/>
                  </a:schemeClr>
                </a:solidFill>
              </a:defRPr>
            </a:lvl8pPr>
            <a:lvl9pPr marL="2742407" indent="0" algn="ctr">
              <a:buNone/>
              <a:defRPr>
                <a:solidFill>
                  <a:schemeClr val="tx1">
                    <a:tint val="75000"/>
                  </a:schemeClr>
                </a:solidFill>
              </a:defRPr>
            </a:lvl9pPr>
          </a:lstStyle>
          <a:p>
            <a:r>
              <a:rPr lang="nl-NL"/>
              <a:t>Subtitel (24 </a:t>
            </a:r>
            <a:r>
              <a:rPr lang="nl-NL" err="1"/>
              <a:t>pt</a:t>
            </a:r>
            <a:r>
              <a:rPr lang="nl-NL"/>
              <a:t>)</a:t>
            </a:r>
          </a:p>
        </p:txBody>
      </p:sp>
      <p:sp>
        <p:nvSpPr>
          <p:cNvPr id="6" name="Title 1"/>
          <p:cNvSpPr txBox="1">
            <a:spLocks/>
          </p:cNvSpPr>
          <p:nvPr userDrawn="1"/>
        </p:nvSpPr>
        <p:spPr>
          <a:xfrm>
            <a:off x="821820" y="1944018"/>
            <a:ext cx="6904423" cy="307007"/>
          </a:xfrm>
          <a:prstGeom prst="rect">
            <a:avLst/>
          </a:prstGeom>
        </p:spPr>
        <p:txBody>
          <a:bodyPr vert="horz" wrap="square" lIns="0" tIns="0" rIns="0" bIns="0" rtlCol="0" anchor="b" anchorCtr="0">
            <a:spAutoFit/>
          </a:bodyPr>
          <a:lstStyle>
            <a:lvl1pPr algn="l" defTabSz="914400" rtl="0" eaLnBrk="1" latinLnBrk="0" hangingPunct="1">
              <a:lnSpc>
                <a:spcPct val="95000"/>
              </a:lnSpc>
              <a:spcBef>
                <a:spcPct val="0"/>
              </a:spcBef>
              <a:buNone/>
              <a:defRPr lang="en-US" sz="2800" b="1" kern="1200" baseline="0">
                <a:solidFill>
                  <a:schemeClr val="tx1"/>
                </a:solidFill>
                <a:latin typeface="Calibri" panose="020F0502020204030204" pitchFamily="34" charset="0"/>
                <a:ea typeface="+mj-ea"/>
                <a:cs typeface="Arial" pitchFamily="34" charset="0"/>
              </a:defRPr>
            </a:lvl1pPr>
          </a:lstStyle>
          <a:p>
            <a:r>
              <a:rPr lang="nl-NL" sz="2100">
                <a:solidFill>
                  <a:schemeClr val="bg1"/>
                </a:solidFill>
              </a:rPr>
              <a:t>Titel (28 </a:t>
            </a:r>
            <a:r>
              <a:rPr lang="nl-NL" sz="2100" err="1">
                <a:solidFill>
                  <a:schemeClr val="bg1"/>
                </a:solidFill>
              </a:rPr>
              <a:t>pt</a:t>
            </a:r>
            <a:r>
              <a:rPr lang="nl-NL" sz="2100">
                <a:solidFill>
                  <a:schemeClr val="bg1"/>
                </a:solidFill>
              </a:rPr>
              <a:t>)</a:t>
            </a:r>
          </a:p>
        </p:txBody>
      </p:sp>
      <p:sp>
        <p:nvSpPr>
          <p:cNvPr id="7" name="Text Placeholder 12"/>
          <p:cNvSpPr>
            <a:spLocks noGrp="1"/>
          </p:cNvSpPr>
          <p:nvPr>
            <p:ph type="body" sz="quarter" idx="10" hasCustomPrompt="1"/>
          </p:nvPr>
        </p:nvSpPr>
        <p:spPr>
          <a:xfrm>
            <a:off x="821820" y="3100388"/>
            <a:ext cx="6904423" cy="161583"/>
          </a:xfrm>
          <a:prstGeom prst="rect">
            <a:avLst/>
          </a:prstGeom>
        </p:spPr>
        <p:txBody>
          <a:bodyPr lIns="0" tIns="0" rIns="0" bIns="0" anchor="t"/>
          <a:lstStyle>
            <a:lvl1pPr>
              <a:defRPr b="0" baseline="0">
                <a:solidFill>
                  <a:schemeClr val="bg1"/>
                </a:solidFill>
              </a:defRPr>
            </a:lvl1pPr>
          </a:lstStyle>
          <a:p>
            <a:pPr lvl="0"/>
            <a:r>
              <a:rPr lang="nl-NL" err="1"/>
              <a:t>Lokatie</a:t>
            </a:r>
            <a:r>
              <a:rPr lang="nl-NL"/>
              <a:t>, 12 januari 2000</a:t>
            </a:r>
          </a:p>
        </p:txBody>
      </p:sp>
      <p:sp>
        <p:nvSpPr>
          <p:cNvPr id="8" name="Rectangle 7"/>
          <p:cNvSpPr/>
          <p:nvPr userDrawn="1"/>
        </p:nvSpPr>
        <p:spPr>
          <a:xfrm>
            <a:off x="4296515" y="4282495"/>
            <a:ext cx="4038601" cy="461665"/>
          </a:xfrm>
          <a:prstGeom prst="rect">
            <a:avLst/>
          </a:prstGeom>
          <a:noFill/>
        </p:spPr>
        <p:txBody>
          <a:bodyPr wrap="square" lIns="0" tIns="0" rIns="0" bIns="0" anchor="b">
            <a:spAutoFit/>
          </a:bodyPr>
          <a:lstStyle/>
          <a:p>
            <a:pPr algn="just" defTabSz="746263">
              <a:lnSpc>
                <a:spcPct val="100000"/>
              </a:lnSpc>
            </a:pPr>
            <a:r>
              <a:rPr lang="nl-NL" sz="600" i="1">
                <a:solidFill>
                  <a:schemeClr val="bg1"/>
                </a:solidFill>
              </a:rPr>
              <a:t>Dit rapport is uitsluitend bestemd voor gebruik door de cliënt. Niets uit dit rapport mag worden verspreid, geciteerd of gereproduceerd voor distributie buiten de eigen organisatie zonder voorafgaande schriftelijke toestemming van Gupta Strategists. </a:t>
            </a:r>
          </a:p>
          <a:p>
            <a:pPr algn="just" defTabSz="746263">
              <a:lnSpc>
                <a:spcPct val="100000"/>
              </a:lnSpc>
            </a:pPr>
            <a:r>
              <a:rPr lang="nl-NL" sz="600" i="1">
                <a:solidFill>
                  <a:schemeClr val="bg1"/>
                </a:solidFill>
              </a:rPr>
              <a:t>Dit materiaal werd gebruikt door Gupta Strategists tijdens een mondelinge presentatie, en is niet het volledige verslag van de gevoerde discussie.</a:t>
            </a:r>
          </a:p>
        </p:txBody>
      </p:sp>
      <p:sp>
        <p:nvSpPr>
          <p:cNvPr id="9" name="ClientLogo"/>
          <p:cNvSpPr txBox="1">
            <a:spLocks/>
          </p:cNvSpPr>
          <p:nvPr userDrawn="1"/>
        </p:nvSpPr>
        <p:spPr>
          <a:xfrm>
            <a:off x="807387" y="3943350"/>
            <a:ext cx="2709538" cy="800100"/>
          </a:xfrm>
          <a:prstGeom prst="rect">
            <a:avLst/>
          </a:prstGeom>
          <a:noFill/>
        </p:spPr>
        <p:txBody>
          <a:bodyPr lIns="91415" tIns="45708" rIns="91415" bIns="45708" anchor="ctr"/>
          <a:lstStyle>
            <a:lvl1pPr marL="0" indent="0" algn="ctr" defTabSz="914400" rtl="0" eaLnBrk="1" latinLnBrk="0" hangingPunct="1">
              <a:spcBef>
                <a:spcPts val="0"/>
              </a:spcBef>
              <a:buFont typeface="Arial" pitchFamily="34" charset="0"/>
              <a:buNone/>
              <a:defRPr sz="1400" b="0" kern="1200">
                <a:solidFill>
                  <a:schemeClr val="tx1"/>
                </a:solidFill>
                <a:latin typeface="Arial" pitchFamily="34" charset="0"/>
                <a:ea typeface="+mn-ea"/>
                <a:cs typeface="Arial" pitchFamily="34" charset="0"/>
              </a:defRPr>
            </a:lvl1pPr>
            <a:lvl2pPr marL="209550" indent="-209550" algn="l" defTabSz="914400" rtl="0" eaLnBrk="1" latinLnBrk="0" hangingPunct="1">
              <a:spcBef>
                <a:spcPts val="0"/>
              </a:spcBef>
              <a:buClr>
                <a:schemeClr val="tx1"/>
              </a:buClr>
              <a:buFont typeface="Arial" pitchFamily="34" charset="0"/>
              <a:buChar char="•"/>
              <a:defRPr sz="1400" b="0" kern="1200">
                <a:solidFill>
                  <a:schemeClr val="tx1"/>
                </a:solidFill>
                <a:latin typeface="Arial" pitchFamily="34" charset="0"/>
                <a:ea typeface="+mn-ea"/>
                <a:cs typeface="Arial" pitchFamily="34" charset="0"/>
              </a:defRPr>
            </a:lvl2pPr>
            <a:lvl3pPr marL="581025" indent="-238125" algn="l" defTabSz="914400" rtl="0" eaLnBrk="1" latinLnBrk="0" hangingPunct="1">
              <a:spcBef>
                <a:spcPts val="0"/>
              </a:spcBef>
              <a:buClr>
                <a:schemeClr val="tx1"/>
              </a:buClr>
              <a:buFont typeface="Arial" pitchFamily="34" charset="0"/>
              <a:buChar char="-"/>
              <a:defRPr sz="1400" b="0" kern="1200">
                <a:solidFill>
                  <a:schemeClr val="tx1"/>
                </a:solidFill>
                <a:latin typeface="Arial" pitchFamily="34" charset="0"/>
                <a:ea typeface="+mn-ea"/>
                <a:cs typeface="Arial" pitchFamily="34" charset="0"/>
              </a:defRPr>
            </a:lvl3pPr>
            <a:lvl4pPr marL="981075" indent="-266700" algn="l" defTabSz="914400" rtl="0" eaLnBrk="1" latinLnBrk="0" hangingPunct="1">
              <a:spcBef>
                <a:spcPts val="0"/>
              </a:spcBef>
              <a:buFont typeface="Arial" pitchFamily="34" charset="0"/>
              <a:buChar char="•"/>
              <a:defRPr sz="1400" b="0" kern="1200">
                <a:solidFill>
                  <a:schemeClr val="tx1"/>
                </a:solidFill>
                <a:latin typeface="Arial" pitchFamily="34" charset="0"/>
                <a:ea typeface="+mn-ea"/>
                <a:cs typeface="Arial" pitchFamily="34" charset="0"/>
              </a:defRPr>
            </a:lvl4pPr>
            <a:lvl5pPr marL="1362075" indent="-257175" algn="l" defTabSz="914400" rtl="0" eaLnBrk="1" latinLnBrk="0" hangingPunct="1">
              <a:spcBef>
                <a:spcPts val="0"/>
              </a:spcBef>
              <a:buFont typeface="Arial" pitchFamily="34" charset="0"/>
              <a:buChar char="-"/>
              <a:defRPr sz="14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100"/>
              <a:t> </a:t>
            </a:r>
          </a:p>
        </p:txBody>
      </p:sp>
    </p:spTree>
    <p:extLst>
      <p:ext uri="{BB962C8B-B14F-4D97-AF65-F5344CB8AC3E}">
        <p14:creationId xmlns:p14="http://schemas.microsoft.com/office/powerpoint/2010/main" val="2624260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_3">
    <p:spTree>
      <p:nvGrpSpPr>
        <p:cNvPr id="1" name=""/>
        <p:cNvGrpSpPr/>
        <p:nvPr/>
      </p:nvGrpSpPr>
      <p:grpSpPr>
        <a:xfrm>
          <a:off x="0" y="0"/>
          <a:ext cx="0" cy="0"/>
          <a:chOff x="0" y="0"/>
          <a:chExt cx="0" cy="0"/>
        </a:xfrm>
      </p:grpSpPr>
      <p:pic>
        <p:nvPicPr>
          <p:cNvPr id="10"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a:solidFill>
            <a:schemeClr val="bg1"/>
          </a:solidFill>
        </p:spPr>
      </p:pic>
      <p:pic>
        <p:nvPicPr>
          <p:cNvPr id="4" name="Afbeelding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46683" y="149781"/>
            <a:ext cx="2307534" cy="1071809"/>
          </a:xfrm>
          <a:prstGeom prst="rect">
            <a:avLst/>
          </a:prstGeom>
        </p:spPr>
      </p:pic>
      <p:sp>
        <p:nvSpPr>
          <p:cNvPr id="5" name="Subtitle 2"/>
          <p:cNvSpPr>
            <a:spLocks noGrp="1"/>
          </p:cNvSpPr>
          <p:nvPr>
            <p:ph type="subTitle" idx="1" hasCustomPrompt="1"/>
          </p:nvPr>
        </p:nvSpPr>
        <p:spPr>
          <a:xfrm>
            <a:off x="821820" y="2304704"/>
            <a:ext cx="6904423" cy="263149"/>
          </a:xfrm>
          <a:prstGeom prst="rect">
            <a:avLst/>
          </a:prstGeom>
        </p:spPr>
        <p:txBody>
          <a:bodyPr vert="horz" wrap="square" lIns="0" tIns="0" rIns="0" bIns="0" rtlCol="0" anchor="t" anchorCtr="0">
            <a:spAutoFit/>
          </a:bodyPr>
          <a:lstStyle>
            <a:lvl1pPr marL="0" indent="0" algn="l" defTabSz="685603" rtl="0" eaLnBrk="1" latinLnBrk="0" hangingPunct="1">
              <a:lnSpc>
                <a:spcPct val="95000"/>
              </a:lnSpc>
              <a:spcBef>
                <a:spcPct val="0"/>
              </a:spcBef>
              <a:buFont typeface="Arial" pitchFamily="34" charset="0"/>
              <a:buNone/>
              <a:defRPr lang="en-US" sz="1800" b="1" i="1" kern="1200" baseline="0" dirty="0">
                <a:solidFill>
                  <a:schemeClr val="tx1"/>
                </a:solidFill>
                <a:latin typeface="Calibri" panose="020F0502020204030204" pitchFamily="34" charset="0"/>
                <a:ea typeface="+mj-ea"/>
                <a:cs typeface="Arial" pitchFamily="34" charset="0"/>
              </a:defRPr>
            </a:lvl1pPr>
            <a:lvl2pPr marL="342800" indent="0" algn="ctr">
              <a:buNone/>
              <a:defRPr>
                <a:solidFill>
                  <a:schemeClr val="tx1">
                    <a:tint val="75000"/>
                  </a:schemeClr>
                </a:solidFill>
              </a:defRPr>
            </a:lvl2pPr>
            <a:lvl3pPr marL="685603" indent="0" algn="ctr">
              <a:buNone/>
              <a:defRPr>
                <a:solidFill>
                  <a:schemeClr val="tx1">
                    <a:tint val="75000"/>
                  </a:schemeClr>
                </a:solidFill>
              </a:defRPr>
            </a:lvl3pPr>
            <a:lvl4pPr marL="1028405" indent="0" algn="ctr">
              <a:buNone/>
              <a:defRPr>
                <a:solidFill>
                  <a:schemeClr val="tx1">
                    <a:tint val="75000"/>
                  </a:schemeClr>
                </a:solidFill>
              </a:defRPr>
            </a:lvl4pPr>
            <a:lvl5pPr marL="1371206" indent="0" algn="ctr">
              <a:buNone/>
              <a:defRPr>
                <a:solidFill>
                  <a:schemeClr val="tx1">
                    <a:tint val="75000"/>
                  </a:schemeClr>
                </a:solidFill>
              </a:defRPr>
            </a:lvl5pPr>
            <a:lvl6pPr marL="1714010" indent="0" algn="ctr">
              <a:buNone/>
              <a:defRPr>
                <a:solidFill>
                  <a:schemeClr val="tx1">
                    <a:tint val="75000"/>
                  </a:schemeClr>
                </a:solidFill>
              </a:defRPr>
            </a:lvl6pPr>
            <a:lvl7pPr marL="2056808" indent="0" algn="ctr">
              <a:buNone/>
              <a:defRPr>
                <a:solidFill>
                  <a:schemeClr val="tx1">
                    <a:tint val="75000"/>
                  </a:schemeClr>
                </a:solidFill>
              </a:defRPr>
            </a:lvl7pPr>
            <a:lvl8pPr marL="2399607" indent="0" algn="ctr">
              <a:buNone/>
              <a:defRPr>
                <a:solidFill>
                  <a:schemeClr val="tx1">
                    <a:tint val="75000"/>
                  </a:schemeClr>
                </a:solidFill>
              </a:defRPr>
            </a:lvl8pPr>
            <a:lvl9pPr marL="2742407" indent="0" algn="ctr">
              <a:buNone/>
              <a:defRPr>
                <a:solidFill>
                  <a:schemeClr val="tx1">
                    <a:tint val="75000"/>
                  </a:schemeClr>
                </a:solidFill>
              </a:defRPr>
            </a:lvl9pPr>
          </a:lstStyle>
          <a:p>
            <a:r>
              <a:rPr lang="nl-NL"/>
              <a:t>Subtitel (24 </a:t>
            </a:r>
            <a:r>
              <a:rPr lang="nl-NL" err="1"/>
              <a:t>pt</a:t>
            </a:r>
            <a:r>
              <a:rPr lang="nl-NL"/>
              <a:t>)</a:t>
            </a:r>
          </a:p>
        </p:txBody>
      </p:sp>
      <p:sp>
        <p:nvSpPr>
          <p:cNvPr id="6" name="Title 1"/>
          <p:cNvSpPr txBox="1">
            <a:spLocks/>
          </p:cNvSpPr>
          <p:nvPr userDrawn="1"/>
        </p:nvSpPr>
        <p:spPr>
          <a:xfrm>
            <a:off x="821820" y="1944018"/>
            <a:ext cx="6904423" cy="307007"/>
          </a:xfrm>
          <a:prstGeom prst="rect">
            <a:avLst/>
          </a:prstGeom>
        </p:spPr>
        <p:txBody>
          <a:bodyPr vert="horz" wrap="square" lIns="0" tIns="0" rIns="0" bIns="0" rtlCol="0" anchor="b" anchorCtr="0">
            <a:spAutoFit/>
          </a:bodyPr>
          <a:lstStyle>
            <a:lvl1pPr algn="l" defTabSz="914400" rtl="0" eaLnBrk="1" latinLnBrk="0" hangingPunct="1">
              <a:lnSpc>
                <a:spcPct val="95000"/>
              </a:lnSpc>
              <a:spcBef>
                <a:spcPct val="0"/>
              </a:spcBef>
              <a:buNone/>
              <a:defRPr lang="en-US" sz="2800" b="1" kern="1200" baseline="0">
                <a:solidFill>
                  <a:schemeClr val="tx1"/>
                </a:solidFill>
                <a:latin typeface="Calibri" panose="020F0502020204030204" pitchFamily="34" charset="0"/>
                <a:ea typeface="+mj-ea"/>
                <a:cs typeface="Arial" pitchFamily="34" charset="0"/>
              </a:defRPr>
            </a:lvl1pPr>
          </a:lstStyle>
          <a:p>
            <a:r>
              <a:rPr lang="nl-NL" sz="2100">
                <a:solidFill>
                  <a:schemeClr val="tx1"/>
                </a:solidFill>
              </a:rPr>
              <a:t>Titel (28 </a:t>
            </a:r>
            <a:r>
              <a:rPr lang="nl-NL" sz="2100" err="1">
                <a:solidFill>
                  <a:schemeClr val="tx1"/>
                </a:solidFill>
              </a:rPr>
              <a:t>pt</a:t>
            </a:r>
            <a:r>
              <a:rPr lang="nl-NL" sz="2100">
                <a:solidFill>
                  <a:schemeClr val="tx1"/>
                </a:solidFill>
              </a:rPr>
              <a:t>)</a:t>
            </a:r>
          </a:p>
        </p:txBody>
      </p:sp>
      <p:sp>
        <p:nvSpPr>
          <p:cNvPr id="7" name="Text Placeholder 12"/>
          <p:cNvSpPr>
            <a:spLocks noGrp="1"/>
          </p:cNvSpPr>
          <p:nvPr>
            <p:ph type="body" sz="quarter" idx="10" hasCustomPrompt="1"/>
          </p:nvPr>
        </p:nvSpPr>
        <p:spPr>
          <a:xfrm>
            <a:off x="821820" y="3100388"/>
            <a:ext cx="6904423" cy="161583"/>
          </a:xfrm>
          <a:prstGeom prst="rect">
            <a:avLst/>
          </a:prstGeom>
        </p:spPr>
        <p:txBody>
          <a:bodyPr lIns="0" tIns="0" rIns="0" bIns="0" anchor="t"/>
          <a:lstStyle>
            <a:lvl1pPr>
              <a:defRPr b="0" baseline="0">
                <a:solidFill>
                  <a:schemeClr val="tx1"/>
                </a:solidFill>
              </a:defRPr>
            </a:lvl1pPr>
          </a:lstStyle>
          <a:p>
            <a:pPr lvl="0"/>
            <a:r>
              <a:rPr lang="nl-NL" err="1"/>
              <a:t>Lokatie</a:t>
            </a:r>
            <a:r>
              <a:rPr lang="nl-NL"/>
              <a:t>, 12 januari 2000</a:t>
            </a:r>
          </a:p>
        </p:txBody>
      </p:sp>
      <p:sp>
        <p:nvSpPr>
          <p:cNvPr id="8" name="Rectangle 7"/>
          <p:cNvSpPr/>
          <p:nvPr userDrawn="1"/>
        </p:nvSpPr>
        <p:spPr>
          <a:xfrm>
            <a:off x="4296515" y="4282495"/>
            <a:ext cx="4038601" cy="461665"/>
          </a:xfrm>
          <a:prstGeom prst="rect">
            <a:avLst/>
          </a:prstGeom>
          <a:noFill/>
        </p:spPr>
        <p:txBody>
          <a:bodyPr wrap="square" lIns="0" tIns="0" rIns="0" bIns="0" anchor="b">
            <a:spAutoFit/>
          </a:bodyPr>
          <a:lstStyle/>
          <a:p>
            <a:pPr algn="just" defTabSz="746263">
              <a:lnSpc>
                <a:spcPct val="100000"/>
              </a:lnSpc>
            </a:pPr>
            <a:r>
              <a:rPr lang="nl-NL" sz="600" i="1">
                <a:solidFill>
                  <a:schemeClr val="tx1"/>
                </a:solidFill>
              </a:rPr>
              <a:t>Dit rapport is uitsluitend bestemd voor gebruik door de cliënt. Niets uit dit rapport mag worden verspreid, geciteerd of gereproduceerd voor distributie buiten de eigen organisatie zonder voorafgaande schriftelijke toestemming van Gupta Strategists. </a:t>
            </a:r>
          </a:p>
          <a:p>
            <a:pPr algn="just" defTabSz="746263">
              <a:lnSpc>
                <a:spcPct val="100000"/>
              </a:lnSpc>
            </a:pPr>
            <a:r>
              <a:rPr lang="nl-NL" sz="600" i="1">
                <a:solidFill>
                  <a:schemeClr val="tx1"/>
                </a:solidFill>
              </a:rPr>
              <a:t>Dit materiaal werd gebruikt door Gupta Strategists tijdens een mondelinge presentatie, en is niet het volledige verslag van de gevoerde discussie.</a:t>
            </a:r>
          </a:p>
        </p:txBody>
      </p:sp>
      <p:sp>
        <p:nvSpPr>
          <p:cNvPr id="9" name="ClientLogo"/>
          <p:cNvSpPr txBox="1">
            <a:spLocks/>
          </p:cNvSpPr>
          <p:nvPr userDrawn="1"/>
        </p:nvSpPr>
        <p:spPr>
          <a:xfrm>
            <a:off x="807387" y="3943350"/>
            <a:ext cx="2709538" cy="800100"/>
          </a:xfrm>
          <a:prstGeom prst="rect">
            <a:avLst/>
          </a:prstGeom>
          <a:noFill/>
        </p:spPr>
        <p:txBody>
          <a:bodyPr lIns="91415" tIns="45708" rIns="91415" bIns="45708" anchor="ctr"/>
          <a:lstStyle>
            <a:lvl1pPr marL="0" indent="0" algn="ctr" defTabSz="914400" rtl="0" eaLnBrk="1" latinLnBrk="0" hangingPunct="1">
              <a:spcBef>
                <a:spcPts val="0"/>
              </a:spcBef>
              <a:buFont typeface="Arial" pitchFamily="34" charset="0"/>
              <a:buNone/>
              <a:defRPr sz="1400" b="0" kern="1200">
                <a:solidFill>
                  <a:schemeClr val="tx1"/>
                </a:solidFill>
                <a:latin typeface="Arial" pitchFamily="34" charset="0"/>
                <a:ea typeface="+mn-ea"/>
                <a:cs typeface="Arial" pitchFamily="34" charset="0"/>
              </a:defRPr>
            </a:lvl1pPr>
            <a:lvl2pPr marL="209550" indent="-209550" algn="l" defTabSz="914400" rtl="0" eaLnBrk="1" latinLnBrk="0" hangingPunct="1">
              <a:spcBef>
                <a:spcPts val="0"/>
              </a:spcBef>
              <a:buClr>
                <a:schemeClr val="tx1"/>
              </a:buClr>
              <a:buFont typeface="Arial" pitchFamily="34" charset="0"/>
              <a:buChar char="•"/>
              <a:defRPr sz="1400" b="0" kern="1200">
                <a:solidFill>
                  <a:schemeClr val="tx1"/>
                </a:solidFill>
                <a:latin typeface="Arial" pitchFamily="34" charset="0"/>
                <a:ea typeface="+mn-ea"/>
                <a:cs typeface="Arial" pitchFamily="34" charset="0"/>
              </a:defRPr>
            </a:lvl2pPr>
            <a:lvl3pPr marL="581025" indent="-238125" algn="l" defTabSz="914400" rtl="0" eaLnBrk="1" latinLnBrk="0" hangingPunct="1">
              <a:spcBef>
                <a:spcPts val="0"/>
              </a:spcBef>
              <a:buClr>
                <a:schemeClr val="tx1"/>
              </a:buClr>
              <a:buFont typeface="Arial" pitchFamily="34" charset="0"/>
              <a:buChar char="-"/>
              <a:defRPr sz="1400" b="0" kern="1200">
                <a:solidFill>
                  <a:schemeClr val="tx1"/>
                </a:solidFill>
                <a:latin typeface="Arial" pitchFamily="34" charset="0"/>
                <a:ea typeface="+mn-ea"/>
                <a:cs typeface="Arial" pitchFamily="34" charset="0"/>
              </a:defRPr>
            </a:lvl3pPr>
            <a:lvl4pPr marL="981075" indent="-266700" algn="l" defTabSz="914400" rtl="0" eaLnBrk="1" latinLnBrk="0" hangingPunct="1">
              <a:spcBef>
                <a:spcPts val="0"/>
              </a:spcBef>
              <a:buFont typeface="Arial" pitchFamily="34" charset="0"/>
              <a:buChar char="•"/>
              <a:defRPr sz="1400" b="0" kern="1200">
                <a:solidFill>
                  <a:schemeClr val="tx1"/>
                </a:solidFill>
                <a:latin typeface="Arial" pitchFamily="34" charset="0"/>
                <a:ea typeface="+mn-ea"/>
                <a:cs typeface="Arial" pitchFamily="34" charset="0"/>
              </a:defRPr>
            </a:lvl4pPr>
            <a:lvl5pPr marL="1362075" indent="-257175" algn="l" defTabSz="914400" rtl="0" eaLnBrk="1" latinLnBrk="0" hangingPunct="1">
              <a:spcBef>
                <a:spcPts val="0"/>
              </a:spcBef>
              <a:buFont typeface="Arial" pitchFamily="34" charset="0"/>
              <a:buChar char="-"/>
              <a:defRPr sz="14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100">
                <a:solidFill>
                  <a:schemeClr val="tx1"/>
                </a:solidFill>
              </a:rPr>
              <a:t> </a:t>
            </a:r>
          </a:p>
        </p:txBody>
      </p:sp>
    </p:spTree>
    <p:extLst>
      <p:ext uri="{BB962C8B-B14F-4D97-AF65-F5344CB8AC3E}">
        <p14:creationId xmlns:p14="http://schemas.microsoft.com/office/powerpoint/2010/main" val="305337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474" y="1192"/>
          <a:ext cx="1465" cy="1190"/>
        </p:xfrm>
        <a:graphic>
          <a:graphicData uri="http://schemas.openxmlformats.org/presentationml/2006/ole">
            <mc:AlternateContent xmlns:mc="http://schemas.openxmlformats.org/markup-compatibility/2006">
              <mc:Choice xmlns:v="urn:schemas-microsoft-com:vml" Requires="v">
                <p:oleObj spid="_x0000_s3091" name="think-cell Slide" r:id="rId5" imgW="360" imgH="360" progId="">
                  <p:embed/>
                </p:oleObj>
              </mc:Choice>
              <mc:Fallback>
                <p:oleObj name="think-cell Slide" r:id="rId5" imgW="360" imgH="360" progId="">
                  <p:embed/>
                  <p:pic>
                    <p:nvPicPr>
                      <p:cNvPr id="2" name="Objec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 y="1192"/>
                        <a:ext cx="1465"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7"/>
          <p:cNvSpPr>
            <a:spLocks noGrp="1"/>
          </p:cNvSpPr>
          <p:nvPr>
            <p:ph type="body" sz="quarter" idx="13" hasCustomPrompt="1"/>
            <p:custDataLst>
              <p:tags r:id="rId3"/>
            </p:custDataLst>
          </p:nvPr>
        </p:nvSpPr>
        <p:spPr>
          <a:xfrm>
            <a:off x="492369" y="4744853"/>
            <a:ext cx="5099538" cy="338087"/>
          </a:xfrm>
          <a:prstGeom prst="rect">
            <a:avLst/>
          </a:prstGeom>
        </p:spPr>
        <p:txBody>
          <a:bodyPr wrap="square" lIns="0" tIns="0" rIns="0" bIns="0" anchor="b" anchorCtr="0">
            <a:noAutofit/>
          </a:bodyPr>
          <a:lstStyle>
            <a:lvl1pPr marL="83320" indent="-83320" algn="l">
              <a:buFont typeface="+mj-lt"/>
              <a:buAutoNum type="arabicParenR"/>
              <a:defRPr sz="600" b="0" i="0">
                <a:solidFill>
                  <a:schemeClr val="tx1"/>
                </a:solidFill>
              </a:defRPr>
            </a:lvl1pPr>
          </a:lstStyle>
          <a:p>
            <a:pPr lvl="0"/>
            <a:r>
              <a:rPr lang="nl-NL" err="1"/>
              <a:t>Footnote</a:t>
            </a:r>
            <a:endParaRPr lang="nl-NL"/>
          </a:p>
        </p:txBody>
      </p:sp>
      <p:sp>
        <p:nvSpPr>
          <p:cNvPr id="4" name="Title Placeholder 1"/>
          <p:cNvSpPr>
            <a:spLocks noGrp="1"/>
          </p:cNvSpPr>
          <p:nvPr>
            <p:ph type="title"/>
          </p:nvPr>
        </p:nvSpPr>
        <p:spPr>
          <a:xfrm>
            <a:off x="422031" y="141290"/>
            <a:ext cx="7053942" cy="542308"/>
          </a:xfrm>
          <a:prstGeom prst="rect">
            <a:avLst/>
          </a:prstGeom>
        </p:spPr>
        <p:txBody>
          <a:bodyPr vert="horz" wrap="square" lIns="0" tIns="0" rIns="0" bIns="0" rtlCol="0" anchor="b" anchorCtr="0">
            <a:noAutofit/>
          </a:body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Tree>
    <p:extLst>
      <p:ext uri="{BB962C8B-B14F-4D97-AF65-F5344CB8AC3E}">
        <p14:creationId xmlns:p14="http://schemas.microsoft.com/office/powerpoint/2010/main" val="2401949186"/>
      </p:ext>
    </p:extLst>
  </p:cSld>
  <p:clrMapOvr>
    <a:masterClrMapping/>
  </p:clrMapOvr>
  <p:extLst>
    <p:ext uri="{DCECCB84-F9BA-43D5-87BE-67443E8EF086}">
      <p15:sldGuideLst xmlns:p15="http://schemas.microsoft.com/office/powerpoint/2012/main">
        <p15:guide id="1" pos="3120">
          <p15:clr>
            <a:srgbClr val="A4A3A4"/>
          </p15:clr>
        </p15:guide>
        <p15:guide id="2" orient="horz" pos="2280">
          <p15:clr>
            <a:srgbClr val="A4A3A4"/>
          </p15:clr>
        </p15:guide>
        <p15:guide id="5" orient="horz" pos="1200">
          <p15:clr>
            <a:srgbClr val="C35EA4"/>
          </p15:clr>
        </p15:guide>
        <p15:guide id="6" orient="horz" pos="1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474" y="1192"/>
          <a:ext cx="1465" cy="1190"/>
        </p:xfrm>
        <a:graphic>
          <a:graphicData uri="http://schemas.openxmlformats.org/presentationml/2006/ole">
            <mc:AlternateContent xmlns:mc="http://schemas.openxmlformats.org/markup-compatibility/2006">
              <mc:Choice xmlns:v="urn:schemas-microsoft-com:vml" Requires="v">
                <p:oleObj spid="_x0000_s4115" name="think-cell Slide" r:id="rId5" imgW="360" imgH="360" progId="">
                  <p:embed/>
                </p:oleObj>
              </mc:Choice>
              <mc:Fallback>
                <p:oleObj name="think-cell Slide" r:id="rId5" imgW="360" imgH="360" progId="">
                  <p:embed/>
                  <p:pic>
                    <p:nvPicPr>
                      <p:cNvPr id="2" name="Objec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 y="1192"/>
                        <a:ext cx="1465"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7"/>
          <p:cNvSpPr>
            <a:spLocks noGrp="1"/>
          </p:cNvSpPr>
          <p:nvPr>
            <p:ph type="body" sz="quarter" idx="13" hasCustomPrompt="1"/>
            <p:custDataLst>
              <p:tags r:id="rId3"/>
            </p:custDataLst>
          </p:nvPr>
        </p:nvSpPr>
        <p:spPr>
          <a:xfrm>
            <a:off x="492369" y="4744853"/>
            <a:ext cx="5099538" cy="338087"/>
          </a:xfrm>
          <a:prstGeom prst="rect">
            <a:avLst/>
          </a:prstGeom>
        </p:spPr>
        <p:txBody>
          <a:bodyPr wrap="square" lIns="0" tIns="0" rIns="0" bIns="0" anchor="b" anchorCtr="0">
            <a:noAutofit/>
          </a:bodyPr>
          <a:lstStyle>
            <a:lvl1pPr marL="83320" indent="-83320" algn="l">
              <a:buFont typeface="+mj-lt"/>
              <a:buAutoNum type="arabicParenR"/>
              <a:defRPr sz="600" b="0" i="0">
                <a:solidFill>
                  <a:schemeClr val="tx1"/>
                </a:solidFill>
              </a:defRPr>
            </a:lvl1pPr>
          </a:lstStyle>
          <a:p>
            <a:pPr lvl="0"/>
            <a:r>
              <a:rPr lang="nl-NL" err="1"/>
              <a:t>Footnote</a:t>
            </a:r>
            <a:endParaRPr lang="nl-NL"/>
          </a:p>
        </p:txBody>
      </p:sp>
      <p:sp>
        <p:nvSpPr>
          <p:cNvPr id="4" name="Title Placeholder 1"/>
          <p:cNvSpPr>
            <a:spLocks noGrp="1"/>
          </p:cNvSpPr>
          <p:nvPr>
            <p:ph type="title"/>
          </p:nvPr>
        </p:nvSpPr>
        <p:spPr>
          <a:xfrm>
            <a:off x="422031" y="141290"/>
            <a:ext cx="7053942" cy="542308"/>
          </a:xfrm>
          <a:prstGeom prst="rect">
            <a:avLst/>
          </a:prstGeom>
        </p:spPr>
        <p:txBody>
          <a:bodyPr vert="horz" wrap="square" lIns="0" tIns="0" rIns="0" bIns="0" rtlCol="0" anchor="b" anchorCtr="0">
            <a:noAutofit/>
          </a:body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Tree>
    <p:extLst>
      <p:ext uri="{BB962C8B-B14F-4D97-AF65-F5344CB8AC3E}">
        <p14:creationId xmlns:p14="http://schemas.microsoft.com/office/powerpoint/2010/main" val="2914612020"/>
      </p:ext>
    </p:extLst>
  </p:cSld>
  <p:clrMapOvr>
    <a:masterClrMapping/>
  </p:clrMapOvr>
  <p:extLst>
    <p:ext uri="{DCECCB84-F9BA-43D5-87BE-67443E8EF086}">
      <p15:sldGuideLst xmlns:p15="http://schemas.microsoft.com/office/powerpoint/2012/main">
        <p15:guide id="1" pos="5256">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custDataLst>
              <p:tags r:id="rId1"/>
            </p:custDataLst>
          </p:nvPr>
        </p:nvSpPr>
        <p:spPr>
          <a:xfrm>
            <a:off x="492369" y="4744853"/>
            <a:ext cx="5099538" cy="338087"/>
          </a:xfrm>
          <a:prstGeom prst="rect">
            <a:avLst/>
          </a:prstGeom>
        </p:spPr>
        <p:txBody>
          <a:bodyPr wrap="square" lIns="0" tIns="0" rIns="0" bIns="0" anchor="b" anchorCtr="0">
            <a:noAutofit/>
          </a:bodyPr>
          <a:lstStyle>
            <a:lvl1pPr marL="83320" indent="-83320" algn="l">
              <a:buFont typeface="+mj-lt"/>
              <a:buAutoNum type="arabicParenR"/>
              <a:defRPr sz="600" b="0" i="0">
                <a:solidFill>
                  <a:schemeClr val="tx1"/>
                </a:solidFill>
              </a:defRPr>
            </a:lvl1pPr>
          </a:lstStyle>
          <a:p>
            <a:pPr lvl="0"/>
            <a:r>
              <a:rPr lang="nl-NL" err="1"/>
              <a:t>Footnote</a:t>
            </a:r>
            <a:endParaRPr lang="nl-NL"/>
          </a:p>
        </p:txBody>
      </p:sp>
      <p:sp>
        <p:nvSpPr>
          <p:cNvPr id="3" name="Text Placeholder 2"/>
          <p:cNvSpPr>
            <a:spLocks noGrp="1"/>
          </p:cNvSpPr>
          <p:nvPr>
            <p:ph type="body" sz="quarter" idx="14"/>
          </p:nvPr>
        </p:nvSpPr>
        <p:spPr>
          <a:xfrm>
            <a:off x="422031" y="942975"/>
            <a:ext cx="8299938" cy="3543300"/>
          </a:xfrm>
        </p:spPr>
        <p:txBody>
          <a:bodyPr lIns="0" tIns="0" rIns="0" bIns="0">
            <a:noAutofit/>
          </a:bodyPr>
          <a:lstStyle>
            <a:lvl1pPr>
              <a:defRPr/>
            </a:lvl1pPr>
          </a:lstStyle>
          <a:p>
            <a:pPr lvl="0"/>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5" name="Title Placeholder 1"/>
          <p:cNvSpPr>
            <a:spLocks noGrp="1"/>
          </p:cNvSpPr>
          <p:nvPr>
            <p:ph type="title"/>
          </p:nvPr>
        </p:nvSpPr>
        <p:spPr>
          <a:xfrm>
            <a:off x="422031" y="141290"/>
            <a:ext cx="7053942" cy="542308"/>
          </a:xfrm>
          <a:prstGeom prst="rect">
            <a:avLst/>
          </a:prstGeom>
        </p:spPr>
        <p:txBody>
          <a:bodyPr vert="horz" wrap="square" lIns="0" tIns="0" rIns="0" bIns="0" rtlCol="0" anchor="b" anchorCtr="0">
            <a:noAutofit/>
          </a:body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Tree>
    <p:extLst>
      <p:ext uri="{BB962C8B-B14F-4D97-AF65-F5344CB8AC3E}">
        <p14:creationId xmlns:p14="http://schemas.microsoft.com/office/powerpoint/2010/main" val="248526367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userDrawn="1">
            <p:custDataLst>
              <p:tags r:id="rId2"/>
            </p:custDataLst>
          </p:nvPr>
        </p:nvGraphicFramePr>
        <p:xfrm>
          <a:off x="1474" y="1192"/>
          <a:ext cx="1465" cy="1190"/>
        </p:xfrm>
        <a:graphic>
          <a:graphicData uri="http://schemas.openxmlformats.org/presentationml/2006/ole">
            <mc:AlternateContent xmlns:mc="http://schemas.openxmlformats.org/markup-compatibility/2006">
              <mc:Choice xmlns:v="urn:schemas-microsoft-com:vml" Requires="v">
                <p:oleObj spid="_x0000_s5139" name="think-cell Slide" r:id="rId4" imgW="360" imgH="360" progId="">
                  <p:embed/>
                </p:oleObj>
              </mc:Choice>
              <mc:Fallback>
                <p:oleObj name="think-cell Slide" r:id="rId4" imgW="360" imgH="36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 y="1192"/>
                        <a:ext cx="1465"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Placeholder 7"/>
          <p:cNvSpPr>
            <a:spLocks noGrp="1"/>
          </p:cNvSpPr>
          <p:nvPr>
            <p:ph type="body" sz="quarter" idx="13" hasCustomPrompt="1"/>
          </p:nvPr>
        </p:nvSpPr>
        <p:spPr>
          <a:xfrm>
            <a:off x="492369" y="4744853"/>
            <a:ext cx="5099538" cy="338087"/>
          </a:xfrm>
          <a:prstGeom prst="rect">
            <a:avLst/>
          </a:prstGeom>
        </p:spPr>
        <p:txBody>
          <a:bodyPr wrap="square" lIns="0" tIns="0" rIns="0" bIns="0" anchor="b" anchorCtr="0">
            <a:noAutofit/>
          </a:bodyPr>
          <a:lstStyle>
            <a:lvl1pPr marL="83320" indent="-83320" algn="l">
              <a:buFont typeface="+mj-lt"/>
              <a:buAutoNum type="arabicParenR"/>
              <a:defRPr sz="600" b="0" i="0">
                <a:solidFill>
                  <a:schemeClr val="tx1"/>
                </a:solidFill>
              </a:defRPr>
            </a:lvl1pPr>
          </a:lstStyle>
          <a:p>
            <a:pPr lvl="0"/>
            <a:r>
              <a:rPr lang="nl-NL" err="1"/>
              <a:t>Footnote</a:t>
            </a:r>
            <a:endParaRPr lang="nl-NL"/>
          </a:p>
        </p:txBody>
      </p:sp>
      <p:sp>
        <p:nvSpPr>
          <p:cNvPr id="5" name="Title Placeholder 1"/>
          <p:cNvSpPr>
            <a:spLocks noGrp="1"/>
          </p:cNvSpPr>
          <p:nvPr>
            <p:ph type="title"/>
          </p:nvPr>
        </p:nvSpPr>
        <p:spPr>
          <a:xfrm>
            <a:off x="422031" y="141290"/>
            <a:ext cx="7053942" cy="542308"/>
          </a:xfrm>
          <a:prstGeom prst="rect">
            <a:avLst/>
          </a:prstGeom>
        </p:spPr>
        <p:txBody>
          <a:bodyPr vert="horz" wrap="square" lIns="0" tIns="0" rIns="0" bIns="0" rtlCol="0" anchor="b" anchorCtr="0">
            <a:noAutofit/>
          </a:body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Tree>
    <p:extLst>
      <p:ext uri="{BB962C8B-B14F-4D97-AF65-F5344CB8AC3E}">
        <p14:creationId xmlns:p14="http://schemas.microsoft.com/office/powerpoint/2010/main" val="3342442223"/>
      </p:ext>
    </p:extLst>
  </p:cSld>
  <p:clrMapOvr>
    <a:masterClrMapping/>
  </p:clrMapOvr>
  <p:extLst>
    <p:ext uri="{DCECCB84-F9BA-43D5-87BE-67443E8EF086}">
      <p15:sldGuideLst xmlns:p15="http://schemas.microsoft.com/office/powerpoint/2012/main">
        <p15:guide id="2" orient="horz" pos="1104">
          <p15:clr>
            <a:srgbClr val="C35EA4"/>
          </p15:clr>
        </p15:guide>
        <p15:guide id="3" orient="horz" pos="1200">
          <p15:clr>
            <a:srgbClr val="C35EA4"/>
          </p15:clr>
        </p15:guide>
        <p15:guide id="0" orient="horz" pos="1416">
          <p15:clr>
            <a:srgbClr val="A4A3A4"/>
          </p15:clr>
        </p15:guide>
        <p15:guide id="4" pos="3120">
          <p15:clr>
            <a:srgbClr val="A4A3A4"/>
          </p15:clr>
        </p15:guide>
        <p15:guide id="5" orient="horz" pos="3288">
          <p15:clr>
            <a:srgbClr val="A4A3A4"/>
          </p15:clr>
        </p15:guide>
        <p15:guide id="6" pos="5472">
          <p15:clr>
            <a:srgbClr val="A4A3A4"/>
          </p15:clr>
        </p15:guide>
        <p15:guide id="7" pos="768">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userDrawn="1">
            <p:custDataLst>
              <p:tags r:id="rId2"/>
            </p:custDataLst>
          </p:nvPr>
        </p:nvGraphicFramePr>
        <p:xfrm>
          <a:off x="1474" y="1192"/>
          <a:ext cx="1465" cy="1190"/>
        </p:xfrm>
        <a:graphic>
          <a:graphicData uri="http://schemas.openxmlformats.org/presentationml/2006/ole">
            <mc:AlternateContent xmlns:mc="http://schemas.openxmlformats.org/markup-compatibility/2006">
              <mc:Choice xmlns:v="urn:schemas-microsoft-com:vml" Requires="v">
                <p:oleObj spid="_x0000_s6163" name="think-cell Slide" r:id="rId4" imgW="360" imgH="360" progId="">
                  <p:embed/>
                </p:oleObj>
              </mc:Choice>
              <mc:Fallback>
                <p:oleObj name="think-cell Slide" r:id="rId4" imgW="360" imgH="36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 y="1192"/>
                        <a:ext cx="1465"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Placeholder 7"/>
          <p:cNvSpPr>
            <a:spLocks noGrp="1"/>
          </p:cNvSpPr>
          <p:nvPr>
            <p:ph type="body" sz="quarter" idx="13" hasCustomPrompt="1"/>
          </p:nvPr>
        </p:nvSpPr>
        <p:spPr>
          <a:xfrm>
            <a:off x="492369" y="4744853"/>
            <a:ext cx="5099538" cy="338087"/>
          </a:xfrm>
          <a:prstGeom prst="rect">
            <a:avLst/>
          </a:prstGeom>
        </p:spPr>
        <p:txBody>
          <a:bodyPr wrap="square" lIns="0" tIns="0" rIns="0" bIns="0" anchor="b" anchorCtr="0">
            <a:noAutofit/>
          </a:bodyPr>
          <a:lstStyle>
            <a:lvl1pPr marL="83320" indent="-83320" algn="l">
              <a:buFont typeface="+mj-lt"/>
              <a:buAutoNum type="arabicParenR"/>
              <a:defRPr sz="600" b="0" i="0">
                <a:solidFill>
                  <a:schemeClr val="tx1"/>
                </a:solidFill>
              </a:defRPr>
            </a:lvl1pPr>
          </a:lstStyle>
          <a:p>
            <a:pPr lvl="0"/>
            <a:r>
              <a:rPr lang="nl-NL" err="1"/>
              <a:t>Footnote</a:t>
            </a:r>
            <a:endParaRPr lang="nl-NL"/>
          </a:p>
        </p:txBody>
      </p:sp>
      <p:sp>
        <p:nvSpPr>
          <p:cNvPr id="5" name="Title Placeholder 1"/>
          <p:cNvSpPr>
            <a:spLocks noGrp="1"/>
          </p:cNvSpPr>
          <p:nvPr>
            <p:ph type="title"/>
          </p:nvPr>
        </p:nvSpPr>
        <p:spPr>
          <a:xfrm>
            <a:off x="422031" y="141290"/>
            <a:ext cx="7053942" cy="542308"/>
          </a:xfrm>
          <a:prstGeom prst="rect">
            <a:avLst/>
          </a:prstGeom>
        </p:spPr>
        <p:txBody>
          <a:bodyPr vert="horz" wrap="square" lIns="0" tIns="0" rIns="0" bIns="0" rtlCol="0" anchor="b" anchorCtr="0">
            <a:noAutofit/>
          </a:body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Tree>
    <p:extLst>
      <p:ext uri="{BB962C8B-B14F-4D97-AF65-F5344CB8AC3E}">
        <p14:creationId xmlns:p14="http://schemas.microsoft.com/office/powerpoint/2010/main" val="4281859644"/>
      </p:ext>
    </p:extLst>
  </p:cSld>
  <p:clrMapOvr>
    <a:masterClrMapping/>
  </p:clrMapOvr>
  <p:extLst>
    <p:ext uri="{DCECCB84-F9BA-43D5-87BE-67443E8EF086}">
      <p15:sldGuideLst xmlns:p15="http://schemas.microsoft.com/office/powerpoint/2012/main">
        <p15:guide id="2" pos="3000">
          <p15:clr>
            <a:srgbClr val="C35EA4"/>
          </p15:clr>
        </p15:guide>
        <p15:guide id="3" pos="3240">
          <p15:clr>
            <a:srgbClr val="C35EA4"/>
          </p15:clr>
        </p15:guide>
        <p15:guide id="4" orient="horz" pos="1104">
          <p15:clr>
            <a:srgbClr val="C35EA4"/>
          </p15:clr>
        </p15:guide>
        <p15:guide id="5" orient="horz" pos="1200">
          <p15:clr>
            <a:srgbClr val="C35EA4"/>
          </p15:clr>
        </p15:guide>
        <p15:guide id="6" pos="528">
          <p15:clr>
            <a:srgbClr val="A4A3A4"/>
          </p15:clr>
        </p15:guide>
        <p15:guide id="7" pos="2760">
          <p15:clr>
            <a:srgbClr val="A4A3A4"/>
          </p15:clr>
        </p15:guide>
        <p15:guide id="8" orient="horz" pos="1416">
          <p15:clr>
            <a:srgbClr val="A4A3A4"/>
          </p15:clr>
        </p15:guide>
        <p15:guide id="9" orient="horz" pos="3288">
          <p15:clr>
            <a:srgbClr val="A4A3A4"/>
          </p15:clr>
        </p15:guide>
        <p15:guide id="10" pos="3480">
          <p15:clr>
            <a:srgbClr val="A4A3A4"/>
          </p15:clr>
        </p15:guide>
        <p15:guide id="11" pos="5712">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userDrawn="1">
            <p:custDataLst>
              <p:tags r:id="rId2"/>
            </p:custDataLst>
          </p:nvPr>
        </p:nvGraphicFramePr>
        <p:xfrm>
          <a:off x="1474" y="1192"/>
          <a:ext cx="1465" cy="1190"/>
        </p:xfrm>
        <a:graphic>
          <a:graphicData uri="http://schemas.openxmlformats.org/presentationml/2006/ole">
            <mc:AlternateContent xmlns:mc="http://schemas.openxmlformats.org/markup-compatibility/2006">
              <mc:Choice xmlns:v="urn:schemas-microsoft-com:vml" Requires="v">
                <p:oleObj spid="_x0000_s7187" name="think-cell Slide" r:id="rId4" imgW="360" imgH="360" progId="">
                  <p:embed/>
                </p:oleObj>
              </mc:Choice>
              <mc:Fallback>
                <p:oleObj name="think-cell Slide" r:id="rId4" imgW="360" imgH="36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 y="1192"/>
                        <a:ext cx="1465"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Placeholder 7"/>
          <p:cNvSpPr>
            <a:spLocks noGrp="1"/>
          </p:cNvSpPr>
          <p:nvPr>
            <p:ph type="body" sz="quarter" idx="13" hasCustomPrompt="1"/>
          </p:nvPr>
        </p:nvSpPr>
        <p:spPr>
          <a:xfrm>
            <a:off x="492369" y="4744853"/>
            <a:ext cx="5099538" cy="338087"/>
          </a:xfrm>
          <a:prstGeom prst="rect">
            <a:avLst/>
          </a:prstGeom>
        </p:spPr>
        <p:txBody>
          <a:bodyPr wrap="square" lIns="0" tIns="0" rIns="0" bIns="0" anchor="b" anchorCtr="0">
            <a:noAutofit/>
          </a:bodyPr>
          <a:lstStyle>
            <a:lvl1pPr marL="83320" indent="-83320" algn="l">
              <a:buFont typeface="+mj-lt"/>
              <a:buAutoNum type="arabicParenR"/>
              <a:defRPr sz="600" b="0" i="0">
                <a:solidFill>
                  <a:schemeClr val="tx1"/>
                </a:solidFill>
              </a:defRPr>
            </a:lvl1pPr>
          </a:lstStyle>
          <a:p>
            <a:pPr lvl="0"/>
            <a:r>
              <a:rPr lang="nl-NL" err="1"/>
              <a:t>Footnote</a:t>
            </a:r>
            <a:endParaRPr lang="nl-NL"/>
          </a:p>
        </p:txBody>
      </p:sp>
      <p:sp>
        <p:nvSpPr>
          <p:cNvPr id="5" name="Title Placeholder 1"/>
          <p:cNvSpPr>
            <a:spLocks noGrp="1"/>
          </p:cNvSpPr>
          <p:nvPr>
            <p:ph type="title"/>
          </p:nvPr>
        </p:nvSpPr>
        <p:spPr>
          <a:xfrm>
            <a:off x="422031" y="141290"/>
            <a:ext cx="7053942" cy="542308"/>
          </a:xfrm>
          <a:prstGeom prst="rect">
            <a:avLst/>
          </a:prstGeom>
        </p:spPr>
        <p:txBody>
          <a:bodyPr vert="horz" wrap="square" lIns="0" tIns="0" rIns="0" bIns="0" rtlCol="0" anchor="b" anchorCtr="0">
            <a:noAutofit/>
          </a:body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Tree>
    <p:extLst>
      <p:ext uri="{BB962C8B-B14F-4D97-AF65-F5344CB8AC3E}">
        <p14:creationId xmlns:p14="http://schemas.microsoft.com/office/powerpoint/2010/main" val="1408476134"/>
      </p:ext>
    </p:extLst>
  </p:cSld>
  <p:clrMapOvr>
    <a:masterClrMapping/>
  </p:clrMapOvr>
  <p:extLst>
    <p:ext uri="{DCECCB84-F9BA-43D5-87BE-67443E8EF086}">
      <p15:sldGuideLst xmlns:p15="http://schemas.microsoft.com/office/powerpoint/2012/main">
        <p15:guide id="2" pos="2016">
          <p15:clr>
            <a:srgbClr val="C35EA4"/>
          </p15:clr>
        </p15:guide>
        <p15:guide id="3" pos="2256">
          <p15:clr>
            <a:srgbClr val="C35EA4"/>
          </p15:clr>
        </p15:guide>
        <p15:guide id="4" pos="3984">
          <p15:clr>
            <a:srgbClr val="C35EA4"/>
          </p15:clr>
        </p15:guide>
        <p15:guide id="5" pos="4224">
          <p15:clr>
            <a:srgbClr val="C35EA4"/>
          </p15:clr>
        </p15:guide>
        <p15:guide id="6" orient="horz" pos="1104">
          <p15:clr>
            <a:srgbClr val="C35EA4"/>
          </p15:clr>
        </p15:guide>
        <p15:guide id="7" orient="horz" pos="1200">
          <p15:clr>
            <a:srgbClr val="C35EA4"/>
          </p15:clr>
        </p15:guide>
        <p15:guide id="8" pos="408">
          <p15:clr>
            <a:srgbClr val="A4A3A4"/>
          </p15:clr>
        </p15:guide>
        <p15:guide id="9" pos="1896">
          <p15:clr>
            <a:srgbClr val="A4A3A4"/>
          </p15:clr>
        </p15:guide>
        <p15:guide id="10" pos="2376">
          <p15:clr>
            <a:srgbClr val="A4A3A4"/>
          </p15:clr>
        </p15:guide>
        <p15:guide id="11" pos="3864">
          <p15:clr>
            <a:srgbClr val="A4A3A4"/>
          </p15:clr>
        </p15:guide>
        <p15:guide id="12" pos="4344">
          <p15:clr>
            <a:srgbClr val="A4A3A4"/>
          </p15:clr>
        </p15:guide>
        <p15:guide id="13" pos="5832">
          <p15:clr>
            <a:srgbClr val="A4A3A4"/>
          </p15:clr>
        </p15:guide>
        <p15:guide id="14" orient="horz" pos="1416">
          <p15:clr>
            <a:srgbClr val="A4A3A4"/>
          </p15:clr>
        </p15:guide>
        <p15:guide id="15" orient="horz" pos="3288">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Leeg MedMij groen">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55582" cy="5143500"/>
          </a:xfrm>
          <a:prstGeom prst="rect">
            <a:avLst/>
          </a:prstGeom>
          <a:solidFill>
            <a:schemeClr val="bg1"/>
          </a:solidFill>
        </p:spPr>
      </p:pic>
    </p:spTree>
    <p:extLst>
      <p:ext uri="{BB962C8B-B14F-4D97-AF65-F5344CB8AC3E}">
        <p14:creationId xmlns:p14="http://schemas.microsoft.com/office/powerpoint/2010/main" val="1082946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eningsdia - groe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35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 blauw">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74588" y="1789830"/>
            <a:ext cx="6402294" cy="937021"/>
          </a:xfrm>
        </p:spPr>
        <p:txBody>
          <a:bodyPr/>
          <a:lstStyle>
            <a:lvl1pPr algn="ctr">
              <a:defRPr>
                <a:solidFill>
                  <a:schemeClr val="bg1"/>
                </a:solidFill>
              </a:defRPr>
            </a:lvl1pPr>
          </a:lstStyle>
          <a:p>
            <a:r>
              <a:rPr lang="nl-NL"/>
              <a:t>Titelstijl van model bewerken</a:t>
            </a:r>
          </a:p>
        </p:txBody>
      </p:sp>
      <p:sp>
        <p:nvSpPr>
          <p:cNvPr id="3" name="Tijdelijke aanduiding voor inhoud 2"/>
          <p:cNvSpPr>
            <a:spLocks noGrp="1"/>
          </p:cNvSpPr>
          <p:nvPr>
            <p:ph idx="1"/>
          </p:nvPr>
        </p:nvSpPr>
        <p:spPr>
          <a:xfrm>
            <a:off x="1374588" y="2784003"/>
            <a:ext cx="6402295" cy="824371"/>
          </a:xfrm>
        </p:spPr>
        <p:txBody>
          <a:bodyPr/>
          <a:lstStyle>
            <a:lvl1pPr marL="0" indent="0" algn="ctr">
              <a:buFontTx/>
              <a:buNone/>
              <a:defRPr sz="2600">
                <a:solidFill>
                  <a:schemeClr val="bg1"/>
                </a:solidFill>
              </a:defRPr>
            </a:lvl1pPr>
            <a:lvl2pPr marL="457200" indent="0" algn="ctr">
              <a:buFontTx/>
              <a:buNone/>
              <a:defRPr sz="2600">
                <a:solidFill>
                  <a:schemeClr val="bg1"/>
                </a:solidFill>
              </a:defRPr>
            </a:lvl2pPr>
            <a:lvl3pPr marL="914400" indent="0" algn="ctr">
              <a:buFontTx/>
              <a:buNone/>
              <a:defRPr sz="2600">
                <a:solidFill>
                  <a:schemeClr val="bg1"/>
                </a:solidFill>
              </a:defRPr>
            </a:lvl3pPr>
            <a:lvl4pPr marL="1371600" indent="0" algn="ctr">
              <a:buFontTx/>
              <a:buNone/>
              <a:defRPr sz="2600">
                <a:solidFill>
                  <a:schemeClr val="bg1"/>
                </a:solidFill>
              </a:defRPr>
            </a:lvl4pPr>
            <a:lvl5pPr marL="1828800" indent="0" algn="ctr">
              <a:buFontTx/>
              <a:buNone/>
              <a:defRPr sz="2600">
                <a:solidFill>
                  <a:schemeClr val="bg1"/>
                </a:solidFill>
              </a:defRPr>
            </a:lvl5pPr>
          </a:lstStyle>
          <a:p>
            <a:pPr lvl="0"/>
            <a:r>
              <a:rPr lang="nl-NL"/>
              <a:t>Klik om de tekststijl van het model te bewerken</a:t>
            </a:r>
          </a:p>
        </p:txBody>
      </p:sp>
    </p:spTree>
    <p:extLst>
      <p:ext uri="{BB962C8B-B14F-4D97-AF65-F5344CB8AC3E}">
        <p14:creationId xmlns:p14="http://schemas.microsoft.com/office/powerpoint/2010/main" val="2326735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 gro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74588" y="1789830"/>
            <a:ext cx="6402294" cy="937021"/>
          </a:xfrm>
        </p:spPr>
        <p:txBody>
          <a:bodyPr/>
          <a:lstStyle>
            <a:lvl1pPr algn="ctr">
              <a:defRPr>
                <a:solidFill>
                  <a:schemeClr val="bg1"/>
                </a:solidFill>
              </a:defRPr>
            </a:lvl1pPr>
          </a:lstStyle>
          <a:p>
            <a:r>
              <a:rPr lang="nl-NL"/>
              <a:t>Titelstijl van model bewerken</a:t>
            </a:r>
          </a:p>
        </p:txBody>
      </p:sp>
      <p:sp>
        <p:nvSpPr>
          <p:cNvPr id="3" name="Tijdelijke aanduiding voor inhoud 2"/>
          <p:cNvSpPr>
            <a:spLocks noGrp="1"/>
          </p:cNvSpPr>
          <p:nvPr>
            <p:ph idx="1"/>
          </p:nvPr>
        </p:nvSpPr>
        <p:spPr>
          <a:xfrm>
            <a:off x="1374588" y="2784003"/>
            <a:ext cx="6402295" cy="824371"/>
          </a:xfrm>
        </p:spPr>
        <p:txBody>
          <a:bodyPr/>
          <a:lstStyle>
            <a:lvl1pPr marL="0" indent="0" algn="ctr">
              <a:buFontTx/>
              <a:buNone/>
              <a:defRPr sz="2600">
                <a:solidFill>
                  <a:schemeClr val="bg1"/>
                </a:solidFill>
              </a:defRPr>
            </a:lvl1pPr>
            <a:lvl2pPr marL="457200" indent="0" algn="ctr">
              <a:buFontTx/>
              <a:buNone/>
              <a:defRPr sz="2600">
                <a:solidFill>
                  <a:schemeClr val="bg1"/>
                </a:solidFill>
              </a:defRPr>
            </a:lvl2pPr>
            <a:lvl3pPr marL="914400" indent="0" algn="ctr">
              <a:buFontTx/>
              <a:buNone/>
              <a:defRPr sz="2600">
                <a:solidFill>
                  <a:schemeClr val="bg1"/>
                </a:solidFill>
              </a:defRPr>
            </a:lvl3pPr>
            <a:lvl4pPr marL="1371600" indent="0" algn="ctr">
              <a:buFontTx/>
              <a:buNone/>
              <a:defRPr sz="2600">
                <a:solidFill>
                  <a:schemeClr val="bg1"/>
                </a:solidFill>
              </a:defRPr>
            </a:lvl4pPr>
            <a:lvl5pPr marL="1828800" indent="0" algn="ctr">
              <a:buFontTx/>
              <a:buNone/>
              <a:defRPr sz="2600">
                <a:solidFill>
                  <a:schemeClr val="bg1"/>
                </a:solidFill>
              </a:defRPr>
            </a:lvl5pPr>
          </a:lstStyle>
          <a:p>
            <a:pPr lvl="0"/>
            <a:r>
              <a:rPr lang="nl-NL"/>
              <a:t>Klik om de tekststijl van het model te bewerken</a:t>
            </a:r>
          </a:p>
        </p:txBody>
      </p:sp>
    </p:spTree>
    <p:extLst>
      <p:ext uri="{BB962C8B-B14F-4D97-AF65-F5344CB8AC3E}">
        <p14:creationId xmlns:p14="http://schemas.microsoft.com/office/powerpoint/2010/main" val="85727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egulardia - 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hasCustomPrompt="1"/>
          </p:nvPr>
        </p:nvSpPr>
        <p:spPr/>
        <p:txBody>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JU-LEVEL4=Onderkop</a:t>
            </a:r>
          </a:p>
          <a:p>
            <a:pPr lvl="4"/>
            <a:r>
              <a:rPr lang="nl-NL" noProof="1"/>
              <a:t>JU-LEVEL5=Basistekst</a:t>
            </a:r>
          </a:p>
          <a:p>
            <a:pPr lvl="5"/>
            <a:r>
              <a:rPr lang="nl-NL" noProof="1"/>
              <a:t>JU-LEVEL6=Inspring 1e niveau</a:t>
            </a:r>
          </a:p>
          <a:p>
            <a:pPr lvl="6"/>
            <a:r>
              <a:rPr lang="nl-NL" noProof="1"/>
              <a:t>JU-LEVEL7=Inspring 2e niveau</a:t>
            </a:r>
          </a:p>
          <a:p>
            <a:pPr lvl="7"/>
            <a:r>
              <a:rPr lang="nl-NL" noProof="1"/>
              <a:t>JU-LEVEL8=Inspring 3e niveau</a:t>
            </a:r>
          </a:p>
          <a:p>
            <a:pPr lvl="8"/>
            <a:r>
              <a:rPr lang="nl-NL" noProof="1"/>
              <a:t>JU-LEVEL9=Negende niveau</a:t>
            </a:r>
          </a:p>
        </p:txBody>
      </p:sp>
    </p:spTree>
    <p:extLst>
      <p:ext uri="{BB962C8B-B14F-4D97-AF65-F5344CB8AC3E}">
        <p14:creationId xmlns:p14="http://schemas.microsoft.com/office/powerpoint/2010/main" val="85249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Regulardia - titel en 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hasCustomPrompt="1"/>
          </p:nvPr>
        </p:nvSpPr>
        <p:spPr>
          <a:xfrm>
            <a:off x="1098177" y="1359647"/>
            <a:ext cx="3697942" cy="323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noProof="1"/>
              <a:t>JU-LEVEL1=Opsomming 1e niveau</a:t>
            </a:r>
          </a:p>
          <a:p>
            <a:pPr lvl="1"/>
            <a:r>
              <a:rPr lang="nl-NL" noProof="1"/>
              <a:t>JU-LEVEL2=Opsomming 2e niveau</a:t>
            </a:r>
          </a:p>
          <a:p>
            <a:pPr lvl="2"/>
            <a:r>
              <a:rPr lang="nl-NL" noProof="1"/>
              <a:t>JU-LEVEL3=Opsomming 3e niveau</a:t>
            </a:r>
          </a:p>
        </p:txBody>
      </p:sp>
      <p:sp>
        <p:nvSpPr>
          <p:cNvPr id="4" name="Tijdelijke aanduiding voor inhoud 3"/>
          <p:cNvSpPr>
            <a:spLocks noGrp="1"/>
          </p:cNvSpPr>
          <p:nvPr>
            <p:ph sz="half" idx="2" hasCustomPrompt="1"/>
          </p:nvPr>
        </p:nvSpPr>
        <p:spPr>
          <a:xfrm>
            <a:off x="4975412" y="1359647"/>
            <a:ext cx="3711388" cy="323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noProof="1"/>
              <a:t>JU-LEVEL1=Opsomming 1e niveau</a:t>
            </a:r>
          </a:p>
          <a:p>
            <a:pPr lvl="1"/>
            <a:r>
              <a:rPr lang="nl-NL" noProof="1"/>
              <a:t>JU-LEVEL2=Opsomming 2e niveau</a:t>
            </a:r>
          </a:p>
          <a:p>
            <a:pPr lvl="2"/>
            <a:r>
              <a:rPr lang="nl-NL" noProof="1"/>
              <a:t>JU-LEVEL3=Opsomming 3e niveau</a:t>
            </a:r>
          </a:p>
        </p:txBody>
      </p:sp>
    </p:spTree>
    <p:extLst>
      <p:ext uri="{BB962C8B-B14F-4D97-AF65-F5344CB8AC3E}">
        <p14:creationId xmlns:p14="http://schemas.microsoft.com/office/powerpoint/2010/main" val="402205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Regulardia - 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35103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Regulardia - 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69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MedMij groen">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a:solidFill>
            <a:schemeClr val="bg1"/>
          </a:solidFill>
        </p:spPr>
      </p:pic>
      <p:pic>
        <p:nvPicPr>
          <p:cNvPr id="6" name="Afbeelding 5"/>
          <p:cNvPicPr>
            <a:picLocks noChangeAspect="1"/>
          </p:cNvPicPr>
          <p:nvPr userDrawn="1"/>
        </p:nvPicPr>
        <p:blipFill rotWithShape="1">
          <a:blip r:embed="rId3" cstate="print">
            <a:extLst>
              <a:ext uri="{28A0092B-C50C-407E-A947-70E740481C1C}">
                <a14:useLocalDpi xmlns:a14="http://schemas.microsoft.com/office/drawing/2010/main"/>
              </a:ext>
            </a:extLst>
          </a:blip>
          <a:srcRect b="26444"/>
          <a:stretch/>
        </p:blipFill>
        <p:spPr>
          <a:xfrm>
            <a:off x="7849592" y="173525"/>
            <a:ext cx="989353" cy="403773"/>
          </a:xfrm>
          <a:prstGeom prst="rect">
            <a:avLst/>
          </a:prstGeom>
        </p:spPr>
      </p:pic>
      <p:sp>
        <p:nvSpPr>
          <p:cNvPr id="2" name="Tijdelijke aanduiding voor datum 1"/>
          <p:cNvSpPr>
            <a:spLocks noGrp="1" noSelect="1"/>
          </p:cNvSpPr>
          <p:nvPr>
            <p:ph type="dt" sz="half" idx="10"/>
          </p:nvPr>
        </p:nvSpPr>
        <p:spPr/>
        <p:txBody>
          <a:bodyPr/>
          <a:lstStyle/>
          <a:p>
            <a:endParaRPr lang="nl-NL" noProof="1">
              <a:solidFill>
                <a:srgbClr val="384B96"/>
              </a:solidFill>
            </a:endParaRPr>
          </a:p>
        </p:txBody>
      </p:sp>
      <p:sp>
        <p:nvSpPr>
          <p:cNvPr id="3" name="Tijdelijke aanduiding voor voettekst 2"/>
          <p:cNvSpPr>
            <a:spLocks noGrp="1" noSelect="1"/>
          </p:cNvSpPr>
          <p:nvPr>
            <p:ph type="ftr" sz="quarter" idx="11"/>
          </p:nvPr>
        </p:nvSpPr>
        <p:spPr/>
        <p:txBody>
          <a:bodyPr/>
          <a:lstStyle/>
          <a:p>
            <a:endParaRPr lang="nl-NL" noProof="1">
              <a:solidFill>
                <a:srgbClr val="384B96"/>
              </a:solidFill>
            </a:endParaRPr>
          </a:p>
        </p:txBody>
      </p:sp>
      <p:sp>
        <p:nvSpPr>
          <p:cNvPr id="4" name="Tijdelijke aanduiding voor dianummer 3"/>
          <p:cNvSpPr>
            <a:spLocks noGrp="1" noSelect="1"/>
          </p:cNvSpPr>
          <p:nvPr>
            <p:ph type="sldNum" sz="quarter" idx="12"/>
          </p:nvPr>
        </p:nvSpPr>
        <p:spPr>
          <a:xfrm>
            <a:off x="8262492" y="4853451"/>
            <a:ext cx="525476" cy="273844"/>
          </a:xfrm>
          <a:prstGeom prst="rect">
            <a:avLst/>
          </a:prstGeom>
        </p:spPr>
        <p:txBody>
          <a:bodyPr/>
          <a:lstStyle/>
          <a:p>
            <a:fld id="{1336C48C-F87C-4E4B-81EF-5027B17D1F61}" type="slidenum">
              <a:rPr lang="nl-NL" noProof="1" dirty="0" smtClean="0">
                <a:solidFill>
                  <a:srgbClr val="384B96"/>
                </a:solidFill>
              </a:rPr>
              <a:pPr/>
              <a:t>‹nr.›</a:t>
            </a:fld>
            <a:endParaRPr lang="nl-NL" noProof="1">
              <a:solidFill>
                <a:srgbClr val="384B96"/>
              </a:solidFill>
            </a:endParaRPr>
          </a:p>
        </p:txBody>
      </p:sp>
    </p:spTree>
    <p:extLst>
      <p:ext uri="{BB962C8B-B14F-4D97-AF65-F5344CB8AC3E}">
        <p14:creationId xmlns:p14="http://schemas.microsoft.com/office/powerpoint/2010/main" val="1231500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ags" Target="../tags/tag1.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vmlDrawing" Target="../drawings/vmlDrawing1.v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3.xml"/><Relationship Id="rId5" Type="http://schemas.openxmlformats.org/officeDocument/2006/relationships/slideLayout" Target="../slideLayouts/slideLayout14.xml"/><Relationship Id="rId15" Type="http://schemas.openxmlformats.org/officeDocument/2006/relationships/image" Target="../media/image8.emf"/><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98176" y="340456"/>
            <a:ext cx="6073589" cy="937021"/>
          </a:xfrm>
          <a:prstGeom prst="rect">
            <a:avLst/>
          </a:prstGeom>
        </p:spPr>
        <p:txBody>
          <a:bodyPr vert="horz" lIns="0" tIns="0" rIns="0" bIns="0" rtlCol="0" anchor="b" anchorCtr="0">
            <a:noAutofit/>
          </a:bodyPr>
          <a:lstStyle/>
          <a:p>
            <a:r>
              <a:rPr lang="nl-NL"/>
              <a:t>Titelstijl van model bewerken</a:t>
            </a:r>
          </a:p>
        </p:txBody>
      </p:sp>
      <p:sp>
        <p:nvSpPr>
          <p:cNvPr id="3" name="Tijdelijke aanduiding voor tekst 2"/>
          <p:cNvSpPr>
            <a:spLocks noGrp="1"/>
          </p:cNvSpPr>
          <p:nvPr>
            <p:ph type="body" idx="1"/>
          </p:nvPr>
        </p:nvSpPr>
        <p:spPr>
          <a:xfrm>
            <a:off x="1098176" y="1334629"/>
            <a:ext cx="7588624" cy="3394472"/>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JU-LEVEL4=Onderkop</a:t>
            </a:r>
          </a:p>
          <a:p>
            <a:pPr lvl="4"/>
            <a:r>
              <a:rPr lang="nl-NL" noProof="1"/>
              <a:t>JU-LEVEL5=Basistekst</a:t>
            </a:r>
          </a:p>
          <a:p>
            <a:pPr lvl="5"/>
            <a:r>
              <a:rPr lang="nl-NL" noProof="1"/>
              <a:t>JU-LEVEL6=Inspring 1e niveau</a:t>
            </a:r>
          </a:p>
          <a:p>
            <a:pPr lvl="6"/>
            <a:r>
              <a:rPr lang="nl-NL" noProof="1"/>
              <a:t>JU-LEVEL7=Inspring 2e niveau</a:t>
            </a:r>
          </a:p>
          <a:p>
            <a:pPr lvl="7"/>
            <a:r>
              <a:rPr lang="nl-NL" noProof="1"/>
              <a:t>JU-LEVEL8=Inspring 3e niveau</a:t>
            </a:r>
          </a:p>
          <a:p>
            <a:pPr lvl="8"/>
            <a:r>
              <a:rPr lang="nl-NL" noProof="1"/>
              <a:t>JU-LEVEL9=Negende niveau</a:t>
            </a:r>
          </a:p>
        </p:txBody>
      </p:sp>
      <p:sp>
        <p:nvSpPr>
          <p:cNvPr id="6" name="Tijdelijke aanduiding voor dianummer 5"/>
          <p:cNvSpPr>
            <a:spLocks noGrp="1"/>
          </p:cNvSpPr>
          <p:nvPr>
            <p:ph type="sldNum" sz="quarter" idx="4"/>
          </p:nvPr>
        </p:nvSpPr>
        <p:spPr>
          <a:xfrm>
            <a:off x="8299824" y="4767263"/>
            <a:ext cx="386976" cy="273844"/>
          </a:xfrm>
          <a:prstGeom prst="rect">
            <a:avLst/>
          </a:prstGeom>
        </p:spPr>
        <p:txBody>
          <a:bodyPr vert="horz" lIns="0" tIns="0" rIns="0" bIns="0" rtlCol="0" anchor="t" anchorCtr="0"/>
          <a:lstStyle>
            <a:lvl1pPr algn="r">
              <a:defRPr sz="900" baseline="0">
                <a:solidFill>
                  <a:srgbClr val="384B96"/>
                </a:solidFill>
                <a:latin typeface="+mn-lt"/>
              </a:defRPr>
            </a:lvl1pPr>
          </a:lstStyle>
          <a:p>
            <a:fld id="{276B3693-1E4B-8B40-B14A-DB257D48E24A}" type="slidenum">
              <a:rPr lang="nl-NL" smtClean="0"/>
              <a:pPr/>
              <a:t>‹nr.›</a:t>
            </a:fld>
            <a:endParaRPr lang="nl-NL"/>
          </a:p>
        </p:txBody>
      </p:sp>
    </p:spTree>
    <p:extLst>
      <p:ext uri="{BB962C8B-B14F-4D97-AF65-F5344CB8AC3E}">
        <p14:creationId xmlns:p14="http://schemas.microsoft.com/office/powerpoint/2010/main" val="112314164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2" r:id="rId6"/>
    <p:sldLayoutId id="2147483654" r:id="rId7"/>
    <p:sldLayoutId id="2147483655" r:id="rId8"/>
  </p:sldLayoutIdLst>
  <p:hf sldNum="0" hdr="0" ftr="0" dt="0"/>
  <p:txStyles>
    <p:titleStyle>
      <a:lvl1pPr algn="l" defTabSz="457200" rtl="0" eaLnBrk="1" latinLnBrk="0" hangingPunct="1">
        <a:spcBef>
          <a:spcPct val="0"/>
        </a:spcBef>
        <a:buNone/>
        <a:defRPr sz="3600" b="1" i="0" kern="1200" baseline="0">
          <a:solidFill>
            <a:srgbClr val="384B96"/>
          </a:solidFill>
          <a:latin typeface="+mn-lt"/>
          <a:ea typeface="+mj-ea"/>
          <a:cs typeface="+mj-cs"/>
        </a:defRPr>
      </a:lvl1pPr>
    </p:titleStyle>
    <p:bodyStyle>
      <a:lvl1pPr marL="266400" indent="-266400" algn="l" defTabSz="457200" rtl="0" eaLnBrk="1" latinLnBrk="0" hangingPunct="1">
        <a:lnSpc>
          <a:spcPct val="100000"/>
        </a:lnSpc>
        <a:spcBef>
          <a:spcPts val="0"/>
        </a:spcBef>
        <a:buClr>
          <a:srgbClr val="4AB8A7"/>
        </a:buClr>
        <a:buFont typeface="Arial"/>
        <a:buChar char="•"/>
        <a:defRPr sz="2000" kern="1200" spc="0" baseline="0">
          <a:solidFill>
            <a:srgbClr val="384B96"/>
          </a:solidFill>
          <a:latin typeface="+mn-lt"/>
          <a:ea typeface="+mn-ea"/>
          <a:cs typeface="+mn-cs"/>
        </a:defRPr>
      </a:lvl1pPr>
      <a:lvl2pPr marL="543600" indent="-277200" algn="l" defTabSz="457200" rtl="0" eaLnBrk="1" latinLnBrk="0" hangingPunct="1">
        <a:lnSpc>
          <a:spcPct val="100000"/>
        </a:lnSpc>
        <a:spcBef>
          <a:spcPts val="0"/>
        </a:spcBef>
        <a:buClr>
          <a:srgbClr val="4AB8A7"/>
        </a:buClr>
        <a:buFont typeface="Arial"/>
        <a:buChar char="•"/>
        <a:defRPr sz="1800" kern="1200" spc="0" baseline="0">
          <a:solidFill>
            <a:srgbClr val="384B96"/>
          </a:solidFill>
          <a:latin typeface="+mn-lt"/>
          <a:ea typeface="+mn-ea"/>
          <a:cs typeface="+mn-cs"/>
        </a:defRPr>
      </a:lvl2pPr>
      <a:lvl3pPr marL="806400" indent="-266400" algn="l" defTabSz="457200" rtl="0" eaLnBrk="1" latinLnBrk="0" hangingPunct="1">
        <a:lnSpc>
          <a:spcPct val="100000"/>
        </a:lnSpc>
        <a:spcBef>
          <a:spcPts val="0"/>
        </a:spcBef>
        <a:buClr>
          <a:srgbClr val="384B96"/>
        </a:buClr>
        <a:buFont typeface="Arial"/>
        <a:buChar char="•"/>
        <a:defRPr sz="1600" kern="1200" spc="0" baseline="0">
          <a:solidFill>
            <a:srgbClr val="384B96"/>
          </a:solidFill>
          <a:latin typeface="+mn-lt"/>
          <a:ea typeface="+mn-ea"/>
          <a:cs typeface="+mn-cs"/>
        </a:defRPr>
      </a:lvl3pPr>
      <a:lvl4pPr marL="0" indent="0" algn="l" defTabSz="457200" rtl="0" eaLnBrk="1" latinLnBrk="0" hangingPunct="1">
        <a:lnSpc>
          <a:spcPct val="100000"/>
        </a:lnSpc>
        <a:spcBef>
          <a:spcPts val="0"/>
        </a:spcBef>
        <a:spcAft>
          <a:spcPts val="3600"/>
        </a:spcAft>
        <a:buClr>
          <a:srgbClr val="4AB8A7"/>
        </a:buClr>
        <a:buFontTx/>
        <a:buNone/>
        <a:defRPr sz="2600" kern="1200" spc="0" baseline="0">
          <a:solidFill>
            <a:srgbClr val="384B96"/>
          </a:solidFill>
          <a:latin typeface="+mn-lt"/>
          <a:ea typeface="+mn-ea"/>
          <a:cs typeface="+mn-cs"/>
        </a:defRPr>
      </a:lvl4pPr>
      <a:lvl5pPr marL="0" indent="0" algn="l" defTabSz="457200" rtl="0" eaLnBrk="1" latinLnBrk="0" hangingPunct="1">
        <a:lnSpc>
          <a:spcPct val="100000"/>
        </a:lnSpc>
        <a:spcBef>
          <a:spcPts val="0"/>
        </a:spcBef>
        <a:buClr>
          <a:srgbClr val="4AB8A7"/>
        </a:buClr>
        <a:buFontTx/>
        <a:buNone/>
        <a:defRPr sz="1600" kern="1200" spc="0">
          <a:solidFill>
            <a:srgbClr val="384B96"/>
          </a:solidFill>
          <a:latin typeface="+mn-lt"/>
          <a:ea typeface="+mn-ea"/>
          <a:cs typeface="+mn-cs"/>
        </a:defRPr>
      </a:lvl5pPr>
      <a:lvl6pPr marL="266400" indent="0" algn="l" defTabSz="457200" rtl="0" eaLnBrk="1" latinLnBrk="0" hangingPunct="1">
        <a:spcBef>
          <a:spcPts val="0"/>
        </a:spcBef>
        <a:buFontTx/>
        <a:buNone/>
        <a:defRPr sz="2000" kern="1200" baseline="0">
          <a:solidFill>
            <a:srgbClr val="384B96"/>
          </a:solidFill>
          <a:latin typeface="+mn-lt"/>
          <a:ea typeface="+mn-ea"/>
          <a:cs typeface="+mn-cs"/>
        </a:defRPr>
      </a:lvl6pPr>
      <a:lvl7pPr marL="543600" indent="0" algn="l" defTabSz="457200" rtl="0" eaLnBrk="1" latinLnBrk="0" hangingPunct="1">
        <a:spcBef>
          <a:spcPts val="0"/>
        </a:spcBef>
        <a:buFontTx/>
        <a:buNone/>
        <a:defRPr sz="1800" kern="1200" baseline="0">
          <a:solidFill>
            <a:srgbClr val="384B96"/>
          </a:solidFill>
          <a:latin typeface="+mn-lt"/>
          <a:ea typeface="+mn-ea"/>
          <a:cs typeface="+mn-cs"/>
        </a:defRPr>
      </a:lvl7pPr>
      <a:lvl8pPr marL="806400" indent="0" algn="l" defTabSz="457200" rtl="0" eaLnBrk="1" latinLnBrk="0" hangingPunct="1">
        <a:spcBef>
          <a:spcPts val="0"/>
        </a:spcBef>
        <a:buFontTx/>
        <a:buNone/>
        <a:defRPr sz="1600" kern="1200" baseline="0">
          <a:solidFill>
            <a:srgbClr val="384B96"/>
          </a:solidFill>
          <a:latin typeface="+mn-lt"/>
          <a:ea typeface="+mn-ea"/>
          <a:cs typeface="+mn-cs"/>
        </a:defRPr>
      </a:lvl8pPr>
      <a:lvl9pPr marL="0" indent="0" algn="l" defTabSz="457200" rtl="0" eaLnBrk="1" latinLnBrk="0" hangingPunct="1">
        <a:spcBef>
          <a:spcPts val="0"/>
        </a:spcBef>
        <a:buFontTx/>
        <a:buNone/>
        <a:defRPr sz="1400" kern="1200" baseline="0">
          <a:solidFill>
            <a:srgbClr val="384B96"/>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3" name="Group 4"/>
          <p:cNvGrpSpPr>
            <a:grpSpLocks/>
          </p:cNvGrpSpPr>
          <p:nvPr/>
        </p:nvGrpSpPr>
        <p:grpSpPr bwMode="auto">
          <a:xfrm>
            <a:off x="7023100" y="1"/>
            <a:ext cx="2120900" cy="756047"/>
            <a:chOff x="4424" y="0"/>
            <a:chExt cx="1336" cy="635"/>
          </a:xfrm>
        </p:grpSpPr>
        <p:sp>
          <p:nvSpPr>
            <p:cNvPr id="14" name="Freeform 5"/>
            <p:cNvSpPr>
              <a:spLocks/>
            </p:cNvSpPr>
            <p:nvPr/>
          </p:nvSpPr>
          <p:spPr bwMode="auto">
            <a:xfrm>
              <a:off x="4424" y="0"/>
              <a:ext cx="1336" cy="635"/>
            </a:xfrm>
            <a:custGeom>
              <a:avLst/>
              <a:gdLst>
                <a:gd name="T0" fmla="*/ 2056 w 6682"/>
                <a:gd name="T1" fmla="*/ 2124 h 3175"/>
                <a:gd name="T2" fmla="*/ 2061 w 6682"/>
                <a:gd name="T3" fmla="*/ 2129 h 3175"/>
                <a:gd name="T4" fmla="*/ 2254 w 6682"/>
                <a:gd name="T5" fmla="*/ 2323 h 3175"/>
                <a:gd name="T6" fmla="*/ 4317 w 6682"/>
                <a:gd name="T7" fmla="*/ 3175 h 3175"/>
                <a:gd name="T8" fmla="*/ 4317 w 6682"/>
                <a:gd name="T9" fmla="*/ 3175 h 3175"/>
                <a:gd name="T10" fmla="*/ 4318 w 6682"/>
                <a:gd name="T11" fmla="*/ 3175 h 3175"/>
                <a:gd name="T12" fmla="*/ 6381 w 6682"/>
                <a:gd name="T13" fmla="*/ 2323 h 3175"/>
                <a:gd name="T14" fmla="*/ 6574 w 6682"/>
                <a:gd name="T15" fmla="*/ 2129 h 3175"/>
                <a:gd name="T16" fmla="*/ 6579 w 6682"/>
                <a:gd name="T17" fmla="*/ 2124 h 3175"/>
                <a:gd name="T18" fmla="*/ 6682 w 6682"/>
                <a:gd name="T19" fmla="*/ 2021 h 3175"/>
                <a:gd name="T20" fmla="*/ 6682 w 6682"/>
                <a:gd name="T21" fmla="*/ 0 h 3175"/>
                <a:gd name="T22" fmla="*/ 0 w 6682"/>
                <a:gd name="T23" fmla="*/ 0 h 3175"/>
                <a:gd name="T24" fmla="*/ 331 w 6682"/>
                <a:gd name="T25" fmla="*/ 396 h 3175"/>
                <a:gd name="T26" fmla="*/ 2056 w 6682"/>
                <a:gd name="T27" fmla="*/ 2124 h 3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82" h="3175">
                  <a:moveTo>
                    <a:pt x="2056" y="2124"/>
                  </a:moveTo>
                  <a:cubicBezTo>
                    <a:pt x="2057" y="2126"/>
                    <a:pt x="2059" y="2128"/>
                    <a:pt x="2061" y="2129"/>
                  </a:cubicBezTo>
                  <a:cubicBezTo>
                    <a:pt x="2254" y="2323"/>
                    <a:pt x="2254" y="2323"/>
                    <a:pt x="2254" y="2323"/>
                  </a:cubicBezTo>
                  <a:cubicBezTo>
                    <a:pt x="2821" y="2891"/>
                    <a:pt x="3569" y="3175"/>
                    <a:pt x="4317" y="3175"/>
                  </a:cubicBezTo>
                  <a:cubicBezTo>
                    <a:pt x="4317" y="3175"/>
                    <a:pt x="4317" y="3175"/>
                    <a:pt x="4317" y="3175"/>
                  </a:cubicBezTo>
                  <a:cubicBezTo>
                    <a:pt x="4318" y="3175"/>
                    <a:pt x="4318" y="3175"/>
                    <a:pt x="4318" y="3175"/>
                  </a:cubicBezTo>
                  <a:cubicBezTo>
                    <a:pt x="5066" y="3175"/>
                    <a:pt x="5814" y="2891"/>
                    <a:pt x="6381" y="2323"/>
                  </a:cubicBezTo>
                  <a:cubicBezTo>
                    <a:pt x="6574" y="2129"/>
                    <a:pt x="6574" y="2129"/>
                    <a:pt x="6574" y="2129"/>
                  </a:cubicBezTo>
                  <a:cubicBezTo>
                    <a:pt x="6576" y="2128"/>
                    <a:pt x="6577" y="2126"/>
                    <a:pt x="6579" y="2124"/>
                  </a:cubicBezTo>
                  <a:cubicBezTo>
                    <a:pt x="6682" y="2021"/>
                    <a:pt x="6682" y="2021"/>
                    <a:pt x="6682" y="2021"/>
                  </a:cubicBezTo>
                  <a:cubicBezTo>
                    <a:pt x="6682" y="0"/>
                    <a:pt x="6682" y="0"/>
                    <a:pt x="6682" y="0"/>
                  </a:cubicBezTo>
                  <a:cubicBezTo>
                    <a:pt x="0" y="0"/>
                    <a:pt x="0" y="0"/>
                    <a:pt x="0" y="0"/>
                  </a:cubicBezTo>
                  <a:cubicBezTo>
                    <a:pt x="97" y="139"/>
                    <a:pt x="207" y="272"/>
                    <a:pt x="331" y="396"/>
                  </a:cubicBezTo>
                  <a:lnTo>
                    <a:pt x="2056" y="2124"/>
                  </a:lnTo>
                  <a:close/>
                </a:path>
              </a:pathLst>
            </a:custGeom>
            <a:solidFill>
              <a:srgbClr val="00B8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nl-NL">
                <a:solidFill>
                  <a:srgbClr val="384B96"/>
                </a:solidFill>
              </a:endParaRPr>
            </a:p>
          </p:txBody>
        </p:sp>
        <p:sp>
          <p:nvSpPr>
            <p:cNvPr id="15" name="Freeform 6"/>
            <p:cNvSpPr>
              <a:spLocks/>
            </p:cNvSpPr>
            <p:nvPr/>
          </p:nvSpPr>
          <p:spPr bwMode="auto">
            <a:xfrm>
              <a:off x="4980" y="224"/>
              <a:ext cx="549" cy="220"/>
            </a:xfrm>
            <a:custGeom>
              <a:avLst/>
              <a:gdLst>
                <a:gd name="T0" fmla="*/ 2430 w 2746"/>
                <a:gd name="T1" fmla="*/ 482 h 1100"/>
                <a:gd name="T2" fmla="*/ 2467 w 2746"/>
                <a:gd name="T3" fmla="*/ 882 h 1100"/>
                <a:gd name="T4" fmla="*/ 2394 w 2746"/>
                <a:gd name="T5" fmla="*/ 882 h 1100"/>
                <a:gd name="T6" fmla="*/ 2585 w 2746"/>
                <a:gd name="T7" fmla="*/ 482 h 1100"/>
                <a:gd name="T8" fmla="*/ 2548 w 2746"/>
                <a:gd name="T9" fmla="*/ 882 h 1100"/>
                <a:gd name="T10" fmla="*/ 2366 w 2746"/>
                <a:gd name="T11" fmla="*/ 1064 h 1100"/>
                <a:gd name="T12" fmla="*/ 2621 w 2746"/>
                <a:gd name="T13" fmla="*/ 882 h 1100"/>
                <a:gd name="T14" fmla="*/ 2585 w 2746"/>
                <a:gd name="T15" fmla="*/ 482 h 1100"/>
                <a:gd name="T16" fmla="*/ 1122 w 2746"/>
                <a:gd name="T17" fmla="*/ 700 h 1100"/>
                <a:gd name="T18" fmla="*/ 763 w 2746"/>
                <a:gd name="T19" fmla="*/ 736 h 1100"/>
                <a:gd name="T20" fmla="*/ 940 w 2746"/>
                <a:gd name="T21" fmla="*/ 882 h 1100"/>
                <a:gd name="T22" fmla="*/ 685 w 2746"/>
                <a:gd name="T23" fmla="*/ 700 h 1100"/>
                <a:gd name="T24" fmla="*/ 904 w 2746"/>
                <a:gd name="T25" fmla="*/ 555 h 1100"/>
                <a:gd name="T26" fmla="*/ 1044 w 2746"/>
                <a:gd name="T27" fmla="*/ 664 h 1100"/>
                <a:gd name="T28" fmla="*/ 1583 w 2746"/>
                <a:gd name="T29" fmla="*/ 335 h 1100"/>
                <a:gd name="T30" fmla="*/ 1619 w 2746"/>
                <a:gd name="T31" fmla="*/ 700 h 1100"/>
                <a:gd name="T32" fmla="*/ 1183 w 2746"/>
                <a:gd name="T33" fmla="*/ 700 h 1100"/>
                <a:gd name="T34" fmla="*/ 1546 w 2746"/>
                <a:gd name="T35" fmla="*/ 538 h 1100"/>
                <a:gd name="T36" fmla="*/ 1583 w 2746"/>
                <a:gd name="T37" fmla="*/ 335 h 1100"/>
                <a:gd name="T38" fmla="*/ 1546 w 2746"/>
                <a:gd name="T39" fmla="*/ 700 h 1100"/>
                <a:gd name="T40" fmla="*/ 1255 w 2746"/>
                <a:gd name="T41" fmla="*/ 700 h 1100"/>
                <a:gd name="T42" fmla="*/ 446 w 2746"/>
                <a:gd name="T43" fmla="*/ 331 h 1100"/>
                <a:gd name="T44" fmla="*/ 173 w 2746"/>
                <a:gd name="T45" fmla="*/ 331 h 1100"/>
                <a:gd name="T46" fmla="*/ 0 w 2746"/>
                <a:gd name="T47" fmla="*/ 882 h 1100"/>
                <a:gd name="T48" fmla="*/ 73 w 2746"/>
                <a:gd name="T49" fmla="*/ 882 h 1100"/>
                <a:gd name="T50" fmla="*/ 173 w 2746"/>
                <a:gd name="T51" fmla="*/ 404 h 1100"/>
                <a:gd name="T52" fmla="*/ 273 w 2746"/>
                <a:gd name="T53" fmla="*/ 882 h 1100"/>
                <a:gd name="T54" fmla="*/ 346 w 2746"/>
                <a:gd name="T55" fmla="*/ 882 h 1100"/>
                <a:gd name="T56" fmla="*/ 446 w 2746"/>
                <a:gd name="T57" fmla="*/ 404 h 1100"/>
                <a:gd name="T58" fmla="*/ 546 w 2746"/>
                <a:gd name="T59" fmla="*/ 882 h 1100"/>
                <a:gd name="T60" fmla="*/ 619 w 2746"/>
                <a:gd name="T61" fmla="*/ 882 h 1100"/>
                <a:gd name="T62" fmla="*/ 446 w 2746"/>
                <a:gd name="T63" fmla="*/ 331 h 1100"/>
                <a:gd name="T64" fmla="*/ 2003 w 2746"/>
                <a:gd name="T65" fmla="*/ 398 h 1100"/>
                <a:gd name="T66" fmla="*/ 1694 w 2746"/>
                <a:gd name="T67" fmla="*/ 504 h 1100"/>
                <a:gd name="T68" fmla="*/ 1730 w 2746"/>
                <a:gd name="T69" fmla="*/ 918 h 1100"/>
                <a:gd name="T70" fmla="*/ 1767 w 2746"/>
                <a:gd name="T71" fmla="*/ 504 h 1100"/>
                <a:gd name="T72" fmla="*/ 1967 w 2746"/>
                <a:gd name="T73" fmla="*/ 504 h 1100"/>
                <a:gd name="T74" fmla="*/ 2003 w 2746"/>
                <a:gd name="T75" fmla="*/ 918 h 1100"/>
                <a:gd name="T76" fmla="*/ 2039 w 2746"/>
                <a:gd name="T77" fmla="*/ 504 h 1100"/>
                <a:gd name="T78" fmla="*/ 2239 w 2746"/>
                <a:gd name="T79" fmla="*/ 504 h 1100"/>
                <a:gd name="T80" fmla="*/ 2276 w 2746"/>
                <a:gd name="T81" fmla="*/ 918 h 1100"/>
                <a:gd name="T82" fmla="*/ 2312 w 2746"/>
                <a:gd name="T83" fmla="*/ 504 h 1100"/>
                <a:gd name="T84" fmla="*/ 2718 w 2746"/>
                <a:gd name="T85" fmla="*/ 93 h 1100"/>
                <a:gd name="T86" fmla="*/ 2541 w 2746"/>
                <a:gd name="T87" fmla="*/ 269 h 1100"/>
                <a:gd name="T88" fmla="*/ 2519 w 2746"/>
                <a:gd name="T89" fmla="*/ 282 h 1100"/>
                <a:gd name="T90" fmla="*/ 2474 w 2746"/>
                <a:gd name="T91" fmla="*/ 269 h 1100"/>
                <a:gd name="T92" fmla="*/ 2401 w 2746"/>
                <a:gd name="T93" fmla="*/ 129 h 1100"/>
                <a:gd name="T94" fmla="*/ 2507 w 2746"/>
                <a:gd name="T95" fmla="*/ 168 h 1100"/>
                <a:gd name="T96" fmla="*/ 2507 w 2746"/>
                <a:gd name="T97" fmla="*/ 39 h 1100"/>
                <a:gd name="T98" fmla="*/ 2320 w 2746"/>
                <a:gd name="T99" fmla="*/ 62 h 1100"/>
                <a:gd name="T100" fmla="*/ 2401 w 2746"/>
                <a:gd name="T101" fmla="*/ 336 h 1100"/>
                <a:gd name="T102" fmla="*/ 2411 w 2746"/>
                <a:gd name="T103" fmla="*/ 346 h 1100"/>
                <a:gd name="T104" fmla="*/ 2604 w 2746"/>
                <a:gd name="T105" fmla="*/ 346 h 1100"/>
                <a:gd name="T106" fmla="*/ 2613 w 2746"/>
                <a:gd name="T107" fmla="*/ 336 h 1100"/>
                <a:gd name="T108" fmla="*/ 2718 w 2746"/>
                <a:gd name="T109" fmla="*/ 93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46" h="1100">
                  <a:moveTo>
                    <a:pt x="2394" y="518"/>
                  </a:moveTo>
                  <a:cubicBezTo>
                    <a:pt x="2394" y="498"/>
                    <a:pt x="2410" y="482"/>
                    <a:pt x="2430" y="482"/>
                  </a:cubicBezTo>
                  <a:cubicBezTo>
                    <a:pt x="2450" y="482"/>
                    <a:pt x="2467" y="498"/>
                    <a:pt x="2467" y="518"/>
                  </a:cubicBezTo>
                  <a:cubicBezTo>
                    <a:pt x="2467" y="882"/>
                    <a:pt x="2467" y="882"/>
                    <a:pt x="2467" y="882"/>
                  </a:cubicBezTo>
                  <a:cubicBezTo>
                    <a:pt x="2467" y="902"/>
                    <a:pt x="2450" y="918"/>
                    <a:pt x="2430" y="918"/>
                  </a:cubicBezTo>
                  <a:cubicBezTo>
                    <a:pt x="2410" y="918"/>
                    <a:pt x="2394" y="902"/>
                    <a:pt x="2394" y="882"/>
                  </a:cubicBezTo>
                  <a:cubicBezTo>
                    <a:pt x="2394" y="518"/>
                    <a:pt x="2394" y="518"/>
                    <a:pt x="2394" y="518"/>
                  </a:cubicBezTo>
                  <a:moveTo>
                    <a:pt x="2585" y="482"/>
                  </a:moveTo>
                  <a:cubicBezTo>
                    <a:pt x="2565" y="482"/>
                    <a:pt x="2548" y="498"/>
                    <a:pt x="2548" y="518"/>
                  </a:cubicBezTo>
                  <a:cubicBezTo>
                    <a:pt x="2548" y="882"/>
                    <a:pt x="2548" y="882"/>
                    <a:pt x="2548" y="882"/>
                  </a:cubicBezTo>
                  <a:cubicBezTo>
                    <a:pt x="2548" y="962"/>
                    <a:pt x="2483" y="1027"/>
                    <a:pt x="2403" y="1027"/>
                  </a:cubicBezTo>
                  <a:cubicBezTo>
                    <a:pt x="2383" y="1027"/>
                    <a:pt x="2366" y="1044"/>
                    <a:pt x="2366" y="1064"/>
                  </a:cubicBezTo>
                  <a:cubicBezTo>
                    <a:pt x="2366" y="1084"/>
                    <a:pt x="2383" y="1100"/>
                    <a:pt x="2403" y="1100"/>
                  </a:cubicBezTo>
                  <a:cubicBezTo>
                    <a:pt x="2523" y="1100"/>
                    <a:pt x="2621" y="1002"/>
                    <a:pt x="2621" y="882"/>
                  </a:cubicBezTo>
                  <a:cubicBezTo>
                    <a:pt x="2621" y="518"/>
                    <a:pt x="2621" y="518"/>
                    <a:pt x="2621" y="518"/>
                  </a:cubicBezTo>
                  <a:cubicBezTo>
                    <a:pt x="2621" y="498"/>
                    <a:pt x="2605" y="482"/>
                    <a:pt x="2585" y="482"/>
                  </a:cubicBezTo>
                  <a:moveTo>
                    <a:pt x="904" y="482"/>
                  </a:moveTo>
                  <a:cubicBezTo>
                    <a:pt x="1024" y="482"/>
                    <a:pt x="1122" y="580"/>
                    <a:pt x="1122" y="700"/>
                  </a:cubicBezTo>
                  <a:cubicBezTo>
                    <a:pt x="1122" y="720"/>
                    <a:pt x="1105" y="736"/>
                    <a:pt x="1085" y="736"/>
                  </a:cubicBezTo>
                  <a:cubicBezTo>
                    <a:pt x="763" y="736"/>
                    <a:pt x="763" y="736"/>
                    <a:pt x="763" y="736"/>
                  </a:cubicBezTo>
                  <a:cubicBezTo>
                    <a:pt x="779" y="799"/>
                    <a:pt x="836" y="846"/>
                    <a:pt x="904" y="846"/>
                  </a:cubicBezTo>
                  <a:cubicBezTo>
                    <a:pt x="924" y="846"/>
                    <a:pt x="940" y="862"/>
                    <a:pt x="940" y="882"/>
                  </a:cubicBezTo>
                  <a:cubicBezTo>
                    <a:pt x="940" y="902"/>
                    <a:pt x="924" y="918"/>
                    <a:pt x="904" y="918"/>
                  </a:cubicBezTo>
                  <a:cubicBezTo>
                    <a:pt x="783" y="918"/>
                    <a:pt x="685" y="820"/>
                    <a:pt x="685" y="700"/>
                  </a:cubicBezTo>
                  <a:cubicBezTo>
                    <a:pt x="685" y="580"/>
                    <a:pt x="783" y="482"/>
                    <a:pt x="904" y="482"/>
                  </a:cubicBezTo>
                  <a:moveTo>
                    <a:pt x="904" y="555"/>
                  </a:moveTo>
                  <a:cubicBezTo>
                    <a:pt x="836" y="555"/>
                    <a:pt x="779" y="601"/>
                    <a:pt x="763" y="664"/>
                  </a:cubicBezTo>
                  <a:cubicBezTo>
                    <a:pt x="1044" y="664"/>
                    <a:pt x="1044" y="664"/>
                    <a:pt x="1044" y="664"/>
                  </a:cubicBezTo>
                  <a:cubicBezTo>
                    <a:pt x="1028" y="601"/>
                    <a:pt x="971" y="555"/>
                    <a:pt x="904" y="555"/>
                  </a:cubicBezTo>
                  <a:moveTo>
                    <a:pt x="1583" y="335"/>
                  </a:moveTo>
                  <a:cubicBezTo>
                    <a:pt x="1603" y="335"/>
                    <a:pt x="1619" y="352"/>
                    <a:pt x="1619" y="372"/>
                  </a:cubicBezTo>
                  <a:cubicBezTo>
                    <a:pt x="1619" y="700"/>
                    <a:pt x="1619" y="700"/>
                    <a:pt x="1619" y="700"/>
                  </a:cubicBezTo>
                  <a:cubicBezTo>
                    <a:pt x="1619" y="820"/>
                    <a:pt x="1521" y="918"/>
                    <a:pt x="1401" y="918"/>
                  </a:cubicBezTo>
                  <a:cubicBezTo>
                    <a:pt x="1280" y="918"/>
                    <a:pt x="1183" y="820"/>
                    <a:pt x="1183" y="700"/>
                  </a:cubicBezTo>
                  <a:cubicBezTo>
                    <a:pt x="1183" y="580"/>
                    <a:pt x="1280" y="482"/>
                    <a:pt x="1401" y="482"/>
                  </a:cubicBezTo>
                  <a:cubicBezTo>
                    <a:pt x="1457" y="482"/>
                    <a:pt x="1508" y="503"/>
                    <a:pt x="1546" y="538"/>
                  </a:cubicBezTo>
                  <a:cubicBezTo>
                    <a:pt x="1546" y="372"/>
                    <a:pt x="1546" y="372"/>
                    <a:pt x="1546" y="372"/>
                  </a:cubicBezTo>
                  <a:cubicBezTo>
                    <a:pt x="1546" y="352"/>
                    <a:pt x="1563" y="335"/>
                    <a:pt x="1583" y="335"/>
                  </a:cubicBezTo>
                  <a:moveTo>
                    <a:pt x="1401" y="846"/>
                  </a:moveTo>
                  <a:cubicBezTo>
                    <a:pt x="1481" y="846"/>
                    <a:pt x="1546" y="780"/>
                    <a:pt x="1546" y="700"/>
                  </a:cubicBezTo>
                  <a:cubicBezTo>
                    <a:pt x="1546" y="620"/>
                    <a:pt x="1481" y="555"/>
                    <a:pt x="1401" y="555"/>
                  </a:cubicBezTo>
                  <a:cubicBezTo>
                    <a:pt x="1321" y="555"/>
                    <a:pt x="1255" y="620"/>
                    <a:pt x="1255" y="700"/>
                  </a:cubicBezTo>
                  <a:cubicBezTo>
                    <a:pt x="1255" y="780"/>
                    <a:pt x="1321" y="846"/>
                    <a:pt x="1401" y="846"/>
                  </a:cubicBezTo>
                  <a:moveTo>
                    <a:pt x="446" y="331"/>
                  </a:moveTo>
                  <a:cubicBezTo>
                    <a:pt x="390" y="331"/>
                    <a:pt x="341" y="357"/>
                    <a:pt x="309" y="398"/>
                  </a:cubicBezTo>
                  <a:cubicBezTo>
                    <a:pt x="278" y="357"/>
                    <a:pt x="228" y="331"/>
                    <a:pt x="173" y="331"/>
                  </a:cubicBezTo>
                  <a:cubicBezTo>
                    <a:pt x="78" y="331"/>
                    <a:pt x="0" y="409"/>
                    <a:pt x="0" y="504"/>
                  </a:cubicBezTo>
                  <a:cubicBezTo>
                    <a:pt x="0" y="882"/>
                    <a:pt x="0" y="882"/>
                    <a:pt x="0" y="882"/>
                  </a:cubicBezTo>
                  <a:cubicBezTo>
                    <a:pt x="0" y="902"/>
                    <a:pt x="17" y="918"/>
                    <a:pt x="37" y="918"/>
                  </a:cubicBezTo>
                  <a:cubicBezTo>
                    <a:pt x="57" y="918"/>
                    <a:pt x="73" y="902"/>
                    <a:pt x="73" y="882"/>
                  </a:cubicBezTo>
                  <a:cubicBezTo>
                    <a:pt x="73" y="504"/>
                    <a:pt x="73" y="504"/>
                    <a:pt x="73" y="504"/>
                  </a:cubicBezTo>
                  <a:cubicBezTo>
                    <a:pt x="73" y="449"/>
                    <a:pt x="118" y="404"/>
                    <a:pt x="173" y="404"/>
                  </a:cubicBezTo>
                  <a:cubicBezTo>
                    <a:pt x="228" y="404"/>
                    <a:pt x="273" y="449"/>
                    <a:pt x="273" y="504"/>
                  </a:cubicBezTo>
                  <a:cubicBezTo>
                    <a:pt x="273" y="882"/>
                    <a:pt x="273" y="882"/>
                    <a:pt x="273" y="882"/>
                  </a:cubicBezTo>
                  <a:cubicBezTo>
                    <a:pt x="273" y="902"/>
                    <a:pt x="289" y="918"/>
                    <a:pt x="309" y="918"/>
                  </a:cubicBezTo>
                  <a:cubicBezTo>
                    <a:pt x="329" y="918"/>
                    <a:pt x="346" y="902"/>
                    <a:pt x="346" y="882"/>
                  </a:cubicBezTo>
                  <a:cubicBezTo>
                    <a:pt x="346" y="504"/>
                    <a:pt x="346" y="504"/>
                    <a:pt x="346" y="504"/>
                  </a:cubicBezTo>
                  <a:cubicBezTo>
                    <a:pt x="346" y="449"/>
                    <a:pt x="391" y="404"/>
                    <a:pt x="446" y="404"/>
                  </a:cubicBezTo>
                  <a:cubicBezTo>
                    <a:pt x="501" y="404"/>
                    <a:pt x="546" y="449"/>
                    <a:pt x="546" y="504"/>
                  </a:cubicBezTo>
                  <a:cubicBezTo>
                    <a:pt x="546" y="882"/>
                    <a:pt x="546" y="882"/>
                    <a:pt x="546" y="882"/>
                  </a:cubicBezTo>
                  <a:cubicBezTo>
                    <a:pt x="546" y="902"/>
                    <a:pt x="562" y="918"/>
                    <a:pt x="582" y="918"/>
                  </a:cubicBezTo>
                  <a:cubicBezTo>
                    <a:pt x="602" y="918"/>
                    <a:pt x="619" y="902"/>
                    <a:pt x="619" y="882"/>
                  </a:cubicBezTo>
                  <a:cubicBezTo>
                    <a:pt x="619" y="504"/>
                    <a:pt x="619" y="504"/>
                    <a:pt x="619" y="504"/>
                  </a:cubicBezTo>
                  <a:cubicBezTo>
                    <a:pt x="619" y="409"/>
                    <a:pt x="541" y="331"/>
                    <a:pt x="446" y="331"/>
                  </a:cubicBezTo>
                  <a:moveTo>
                    <a:pt x="2139" y="331"/>
                  </a:moveTo>
                  <a:cubicBezTo>
                    <a:pt x="2084" y="331"/>
                    <a:pt x="2035" y="357"/>
                    <a:pt x="2003" y="398"/>
                  </a:cubicBezTo>
                  <a:cubicBezTo>
                    <a:pt x="1971" y="357"/>
                    <a:pt x="1922" y="331"/>
                    <a:pt x="1867" y="331"/>
                  </a:cubicBezTo>
                  <a:cubicBezTo>
                    <a:pt x="1771" y="331"/>
                    <a:pt x="1694" y="409"/>
                    <a:pt x="1694" y="504"/>
                  </a:cubicBezTo>
                  <a:cubicBezTo>
                    <a:pt x="1694" y="882"/>
                    <a:pt x="1694" y="882"/>
                    <a:pt x="1694" y="882"/>
                  </a:cubicBezTo>
                  <a:cubicBezTo>
                    <a:pt x="1694" y="902"/>
                    <a:pt x="1710" y="918"/>
                    <a:pt x="1730" y="918"/>
                  </a:cubicBezTo>
                  <a:cubicBezTo>
                    <a:pt x="1750" y="918"/>
                    <a:pt x="1767" y="902"/>
                    <a:pt x="1767" y="882"/>
                  </a:cubicBezTo>
                  <a:cubicBezTo>
                    <a:pt x="1767" y="504"/>
                    <a:pt x="1767" y="504"/>
                    <a:pt x="1767" y="504"/>
                  </a:cubicBezTo>
                  <a:cubicBezTo>
                    <a:pt x="1767" y="449"/>
                    <a:pt x="1811" y="404"/>
                    <a:pt x="1867" y="404"/>
                  </a:cubicBezTo>
                  <a:cubicBezTo>
                    <a:pt x="1922" y="404"/>
                    <a:pt x="1967" y="449"/>
                    <a:pt x="1967" y="504"/>
                  </a:cubicBezTo>
                  <a:cubicBezTo>
                    <a:pt x="1967" y="882"/>
                    <a:pt x="1967" y="882"/>
                    <a:pt x="1967" y="882"/>
                  </a:cubicBezTo>
                  <a:cubicBezTo>
                    <a:pt x="1967" y="902"/>
                    <a:pt x="1983" y="918"/>
                    <a:pt x="2003" y="918"/>
                  </a:cubicBezTo>
                  <a:cubicBezTo>
                    <a:pt x="2023" y="918"/>
                    <a:pt x="2039" y="902"/>
                    <a:pt x="2039" y="882"/>
                  </a:cubicBezTo>
                  <a:cubicBezTo>
                    <a:pt x="2039" y="504"/>
                    <a:pt x="2039" y="504"/>
                    <a:pt x="2039" y="504"/>
                  </a:cubicBezTo>
                  <a:cubicBezTo>
                    <a:pt x="2039" y="449"/>
                    <a:pt x="2084" y="404"/>
                    <a:pt x="2139" y="404"/>
                  </a:cubicBezTo>
                  <a:cubicBezTo>
                    <a:pt x="2194" y="404"/>
                    <a:pt x="2239" y="449"/>
                    <a:pt x="2239" y="504"/>
                  </a:cubicBezTo>
                  <a:cubicBezTo>
                    <a:pt x="2239" y="882"/>
                    <a:pt x="2239" y="882"/>
                    <a:pt x="2239" y="882"/>
                  </a:cubicBezTo>
                  <a:cubicBezTo>
                    <a:pt x="2239" y="902"/>
                    <a:pt x="2256" y="918"/>
                    <a:pt x="2276" y="918"/>
                  </a:cubicBezTo>
                  <a:cubicBezTo>
                    <a:pt x="2296" y="918"/>
                    <a:pt x="2312" y="902"/>
                    <a:pt x="2312" y="882"/>
                  </a:cubicBezTo>
                  <a:cubicBezTo>
                    <a:pt x="2312" y="504"/>
                    <a:pt x="2312" y="504"/>
                    <a:pt x="2312" y="504"/>
                  </a:cubicBezTo>
                  <a:cubicBezTo>
                    <a:pt x="2312" y="409"/>
                    <a:pt x="2235" y="331"/>
                    <a:pt x="2139" y="331"/>
                  </a:cubicBezTo>
                  <a:moveTo>
                    <a:pt x="2718" y="93"/>
                  </a:moveTo>
                  <a:cubicBezTo>
                    <a:pt x="2717" y="93"/>
                    <a:pt x="2717" y="94"/>
                    <a:pt x="2717" y="94"/>
                  </a:cubicBezTo>
                  <a:cubicBezTo>
                    <a:pt x="2541" y="269"/>
                    <a:pt x="2541" y="269"/>
                    <a:pt x="2541" y="269"/>
                  </a:cubicBezTo>
                  <a:cubicBezTo>
                    <a:pt x="2539" y="271"/>
                    <a:pt x="2537" y="273"/>
                    <a:pt x="2535" y="274"/>
                  </a:cubicBezTo>
                  <a:cubicBezTo>
                    <a:pt x="2530" y="278"/>
                    <a:pt x="2525" y="281"/>
                    <a:pt x="2519" y="282"/>
                  </a:cubicBezTo>
                  <a:cubicBezTo>
                    <a:pt x="2515" y="283"/>
                    <a:pt x="2511" y="283"/>
                    <a:pt x="2507" y="283"/>
                  </a:cubicBezTo>
                  <a:cubicBezTo>
                    <a:pt x="2495" y="283"/>
                    <a:pt x="2483" y="278"/>
                    <a:pt x="2474" y="269"/>
                  </a:cubicBezTo>
                  <a:cubicBezTo>
                    <a:pt x="2401" y="197"/>
                    <a:pt x="2401" y="197"/>
                    <a:pt x="2401" y="197"/>
                  </a:cubicBezTo>
                  <a:cubicBezTo>
                    <a:pt x="2382" y="178"/>
                    <a:pt x="2382" y="147"/>
                    <a:pt x="2401" y="129"/>
                  </a:cubicBezTo>
                  <a:cubicBezTo>
                    <a:pt x="2419" y="111"/>
                    <a:pt x="2450" y="111"/>
                    <a:pt x="2468" y="129"/>
                  </a:cubicBezTo>
                  <a:cubicBezTo>
                    <a:pt x="2507" y="168"/>
                    <a:pt x="2507" y="168"/>
                    <a:pt x="2507" y="168"/>
                  </a:cubicBezTo>
                  <a:cubicBezTo>
                    <a:pt x="2648" y="27"/>
                    <a:pt x="2648" y="27"/>
                    <a:pt x="2648" y="27"/>
                  </a:cubicBezTo>
                  <a:cubicBezTo>
                    <a:pt x="2603" y="5"/>
                    <a:pt x="2549" y="9"/>
                    <a:pt x="2507" y="39"/>
                  </a:cubicBezTo>
                  <a:cubicBezTo>
                    <a:pt x="2454" y="0"/>
                    <a:pt x="2378" y="4"/>
                    <a:pt x="2329" y="53"/>
                  </a:cubicBezTo>
                  <a:cubicBezTo>
                    <a:pt x="2320" y="62"/>
                    <a:pt x="2320" y="62"/>
                    <a:pt x="2320" y="62"/>
                  </a:cubicBezTo>
                  <a:cubicBezTo>
                    <a:pt x="2267" y="115"/>
                    <a:pt x="2267" y="202"/>
                    <a:pt x="2320" y="255"/>
                  </a:cubicBezTo>
                  <a:cubicBezTo>
                    <a:pt x="2401" y="336"/>
                    <a:pt x="2401" y="336"/>
                    <a:pt x="2401" y="336"/>
                  </a:cubicBezTo>
                  <a:cubicBezTo>
                    <a:pt x="2401" y="336"/>
                    <a:pt x="2401" y="337"/>
                    <a:pt x="2401" y="337"/>
                  </a:cubicBezTo>
                  <a:cubicBezTo>
                    <a:pt x="2411" y="346"/>
                    <a:pt x="2411" y="346"/>
                    <a:pt x="2411" y="346"/>
                  </a:cubicBezTo>
                  <a:cubicBezTo>
                    <a:pt x="2437" y="372"/>
                    <a:pt x="2472" y="386"/>
                    <a:pt x="2507" y="386"/>
                  </a:cubicBezTo>
                  <a:cubicBezTo>
                    <a:pt x="2542" y="386"/>
                    <a:pt x="2578" y="372"/>
                    <a:pt x="2604" y="346"/>
                  </a:cubicBezTo>
                  <a:cubicBezTo>
                    <a:pt x="2613" y="337"/>
                    <a:pt x="2613" y="337"/>
                    <a:pt x="2613" y="337"/>
                  </a:cubicBezTo>
                  <a:cubicBezTo>
                    <a:pt x="2613" y="337"/>
                    <a:pt x="2613" y="336"/>
                    <a:pt x="2613" y="336"/>
                  </a:cubicBezTo>
                  <a:cubicBezTo>
                    <a:pt x="2694" y="255"/>
                    <a:pt x="2694" y="255"/>
                    <a:pt x="2694" y="255"/>
                  </a:cubicBezTo>
                  <a:cubicBezTo>
                    <a:pt x="2738" y="212"/>
                    <a:pt x="2746" y="145"/>
                    <a:pt x="2718" y="93"/>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nl-NL">
                <a:solidFill>
                  <a:srgbClr val="384B96"/>
                </a:solidFill>
              </a:endParaRPr>
            </a:p>
          </p:txBody>
        </p:sp>
      </p:grpSp>
      <p:sp>
        <p:nvSpPr>
          <p:cNvPr id="2" name="Tijdelijke aanduiding voor titel 1"/>
          <p:cNvSpPr>
            <a:spLocks noGrp="1"/>
          </p:cNvSpPr>
          <p:nvPr>
            <p:ph type="title"/>
          </p:nvPr>
        </p:nvSpPr>
        <p:spPr>
          <a:xfrm>
            <a:off x="361465" y="363928"/>
            <a:ext cx="7161848" cy="857250"/>
          </a:xfrm>
          <a:prstGeom prst="rect">
            <a:avLst/>
          </a:prstGeom>
        </p:spPr>
        <p:txBody>
          <a:bodyPr vert="horz" lIns="0" tIns="0" rIns="0" bIns="0" rtlCol="0" anchor="ctr" anchorCtr="0">
            <a:normAutofit/>
          </a:bodyPr>
          <a:lstStyle/>
          <a:p>
            <a:endParaRPr lang="nl-NL" noProof="1"/>
          </a:p>
        </p:txBody>
      </p:sp>
      <p:sp>
        <p:nvSpPr>
          <p:cNvPr id="3" name="Tijdelijke aanduiding voor tekst 2 (JU-Free)"/>
          <p:cNvSpPr>
            <a:spLocks noGrp="1"/>
          </p:cNvSpPr>
          <p:nvPr>
            <p:ph type="body" idx="1"/>
          </p:nvPr>
        </p:nvSpPr>
        <p:spPr>
          <a:xfrm>
            <a:off x="361464" y="1203472"/>
            <a:ext cx="8421848" cy="3596075"/>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JU-LEVEL4=Onderkop</a:t>
            </a:r>
          </a:p>
          <a:p>
            <a:pPr lvl="4"/>
            <a:r>
              <a:rPr lang="nl-NL" noProof="1"/>
              <a:t>JU-LEVEL5=Basistekst</a:t>
            </a:r>
          </a:p>
          <a:p>
            <a:pPr lvl="5"/>
            <a:r>
              <a:rPr lang="nl-NL" noProof="1"/>
              <a:t>JU-LEVEL6=Inspring 1e niveau</a:t>
            </a:r>
          </a:p>
          <a:p>
            <a:pPr lvl="6"/>
            <a:r>
              <a:rPr lang="nl-NL" noProof="1"/>
              <a:t>JU-LEVEL7=Inspring 2e niveau</a:t>
            </a:r>
          </a:p>
          <a:p>
            <a:pPr lvl="7"/>
            <a:r>
              <a:rPr lang="nl-NL" noProof="1"/>
              <a:t>JU-LEVEL8=Inspring 3e niveau</a:t>
            </a:r>
          </a:p>
          <a:p>
            <a:pPr lvl="8"/>
            <a:r>
              <a:rPr lang="nl-NL" noProof="1"/>
              <a:t>JU-LEVEL9=Negende niveau</a:t>
            </a:r>
          </a:p>
        </p:txBody>
      </p:sp>
      <p:sp>
        <p:nvSpPr>
          <p:cNvPr id="4" name="Tijdelijke aanduiding voor datum 3"/>
          <p:cNvSpPr>
            <a:spLocks noGrp="1"/>
          </p:cNvSpPr>
          <p:nvPr>
            <p:ph type="dt" sz="half" idx="2"/>
          </p:nvPr>
        </p:nvSpPr>
        <p:spPr>
          <a:xfrm>
            <a:off x="361464" y="4853451"/>
            <a:ext cx="1152000" cy="273844"/>
          </a:xfrm>
          <a:prstGeom prst="rect">
            <a:avLst/>
          </a:prstGeom>
        </p:spPr>
        <p:txBody>
          <a:bodyPr vert="horz" lIns="0" tIns="0" rIns="0" bIns="0" rtlCol="0" anchor="b" anchorCtr="0">
            <a:noAutofit/>
          </a:bodyPr>
          <a:lstStyle>
            <a:lvl1pPr algn="l">
              <a:defRPr sz="1000">
                <a:solidFill>
                  <a:schemeClr val="tx1"/>
                </a:solidFill>
                <a:latin typeface="+mn-lt"/>
              </a:defRPr>
            </a:lvl1pPr>
          </a:lstStyle>
          <a:p>
            <a:pPr defTabSz="914400"/>
            <a:endParaRPr lang="nl-NL" noProof="1">
              <a:solidFill>
                <a:srgbClr val="384B96"/>
              </a:solidFill>
            </a:endParaRPr>
          </a:p>
        </p:txBody>
      </p:sp>
      <p:sp>
        <p:nvSpPr>
          <p:cNvPr id="5" name="Tijdelijke aanduiding voor voettekst 4"/>
          <p:cNvSpPr>
            <a:spLocks noGrp="1"/>
          </p:cNvSpPr>
          <p:nvPr>
            <p:ph type="ftr" sz="quarter" idx="3"/>
          </p:nvPr>
        </p:nvSpPr>
        <p:spPr>
          <a:xfrm>
            <a:off x="2403410" y="4853451"/>
            <a:ext cx="4320000" cy="273844"/>
          </a:xfrm>
          <a:prstGeom prst="rect">
            <a:avLst/>
          </a:prstGeom>
        </p:spPr>
        <p:txBody>
          <a:bodyPr vert="horz" lIns="0" tIns="0" rIns="0" bIns="0" rtlCol="0" anchor="b" anchorCtr="0">
            <a:noAutofit/>
          </a:bodyPr>
          <a:lstStyle>
            <a:lvl1pPr algn="ctr">
              <a:defRPr sz="1000">
                <a:solidFill>
                  <a:schemeClr val="tx1"/>
                </a:solidFill>
                <a:latin typeface="+mn-lt"/>
              </a:defRPr>
            </a:lvl1pPr>
          </a:lstStyle>
          <a:p>
            <a:pPr defTabSz="914400"/>
            <a:endParaRPr lang="nl-NL" noProof="1">
              <a:solidFill>
                <a:srgbClr val="384B96"/>
              </a:solidFill>
            </a:endParaRPr>
          </a:p>
        </p:txBody>
      </p:sp>
    </p:spTree>
    <p:extLst>
      <p:ext uri="{BB962C8B-B14F-4D97-AF65-F5344CB8AC3E}">
        <p14:creationId xmlns:p14="http://schemas.microsoft.com/office/powerpoint/2010/main" val="3563721345"/>
      </p:ext>
    </p:extLst>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180000" indent="-180000" algn="l" defTabSz="914400" rtl="0" eaLnBrk="1" latinLnBrk="0" hangingPunct="1">
        <a:lnSpc>
          <a:spcPct val="110000"/>
        </a:lnSpc>
        <a:spcBef>
          <a:spcPts val="0"/>
        </a:spcBef>
        <a:buClr>
          <a:schemeClr val="accent1"/>
        </a:buClr>
        <a:buSzPct val="120000"/>
        <a:buFont typeface="Arial" pitchFamily="34" charset="0"/>
        <a:buChar char="•"/>
        <a:defRPr sz="2400" b="0" kern="1200" baseline="0">
          <a:solidFill>
            <a:schemeClr val="tx1"/>
          </a:solidFill>
          <a:latin typeface="+mn-lt"/>
          <a:ea typeface="+mn-ea"/>
          <a:cs typeface="+mn-cs"/>
        </a:defRPr>
      </a:lvl1pPr>
      <a:lvl2pPr marL="360000" indent="-180000" algn="l" defTabSz="914400" rtl="0" eaLnBrk="1" latinLnBrk="0" hangingPunct="1">
        <a:lnSpc>
          <a:spcPct val="110000"/>
        </a:lnSpc>
        <a:spcBef>
          <a:spcPts val="0"/>
        </a:spcBef>
        <a:buClr>
          <a:schemeClr val="accent1"/>
        </a:buClr>
        <a:buSzPct val="120000"/>
        <a:buFont typeface="Arial" pitchFamily="34" charset="0"/>
        <a:buChar char="•"/>
        <a:defRPr sz="2000" kern="1200">
          <a:solidFill>
            <a:schemeClr val="tx1"/>
          </a:solidFill>
          <a:latin typeface="+mn-lt"/>
          <a:ea typeface="+mn-ea"/>
          <a:cs typeface="+mn-cs"/>
        </a:defRPr>
      </a:lvl2pPr>
      <a:lvl3pPr marL="540000" indent="-180000" algn="l" defTabSz="914400" rtl="0" eaLnBrk="1" latinLnBrk="0" hangingPunct="1">
        <a:lnSpc>
          <a:spcPct val="110000"/>
        </a:lnSpc>
        <a:spcBef>
          <a:spcPts val="0"/>
        </a:spcBef>
        <a:buSzPct val="120000"/>
        <a:buFont typeface="Arial" pitchFamily="34" charset="0"/>
        <a:buChar char="•"/>
        <a:defRPr sz="1800" b="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3600"/>
        </a:spcAft>
        <a:buFont typeface="Arial" pitchFamily="34" charset="0"/>
        <a:buNone/>
        <a:defRPr sz="2800" b="0"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itchFamily="34" charset="0"/>
        <a:buNone/>
        <a:defRPr sz="2400" kern="1200">
          <a:solidFill>
            <a:schemeClr val="tx1"/>
          </a:solidFill>
          <a:latin typeface="+mn-lt"/>
          <a:ea typeface="+mn-ea"/>
          <a:cs typeface="+mn-cs"/>
        </a:defRPr>
      </a:lvl5pPr>
      <a:lvl6pPr marL="180000" indent="0" algn="l" defTabSz="914400" rtl="0" eaLnBrk="1" latinLnBrk="0" hangingPunct="1">
        <a:lnSpc>
          <a:spcPct val="110000"/>
        </a:lnSpc>
        <a:spcBef>
          <a:spcPts val="0"/>
        </a:spcBef>
        <a:buFont typeface="Arial" pitchFamily="34" charset="0"/>
        <a:buNone/>
        <a:defRPr sz="2400" kern="1200">
          <a:solidFill>
            <a:schemeClr val="tx1"/>
          </a:solidFill>
          <a:latin typeface="+mn-lt"/>
          <a:ea typeface="+mn-ea"/>
          <a:cs typeface="+mn-cs"/>
        </a:defRPr>
      </a:lvl6pPr>
      <a:lvl7pPr marL="360000" indent="0" algn="l" defTabSz="914400" rtl="0" eaLnBrk="1" latinLnBrk="0" hangingPunct="1">
        <a:lnSpc>
          <a:spcPct val="110000"/>
        </a:lnSpc>
        <a:spcBef>
          <a:spcPts val="0"/>
        </a:spcBef>
        <a:buFont typeface="Arial" pitchFamily="34" charset="0"/>
        <a:buNone/>
        <a:defRPr sz="2000" kern="1200">
          <a:solidFill>
            <a:schemeClr val="tx1"/>
          </a:solidFill>
          <a:latin typeface="+mn-lt"/>
          <a:ea typeface="+mn-ea"/>
          <a:cs typeface="+mn-cs"/>
        </a:defRPr>
      </a:lvl7pPr>
      <a:lvl8pPr marL="540000" indent="0" algn="l" defTabSz="914400" rtl="0" eaLnBrk="1" latinLnBrk="0" hangingPunct="1">
        <a:lnSpc>
          <a:spcPct val="110000"/>
        </a:lnSpc>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3"/>
            </p:custDataLst>
          </p:nvPr>
        </p:nvGraphicFramePr>
        <p:xfrm>
          <a:off x="1474" y="1192"/>
          <a:ext cx="1465" cy="1190"/>
        </p:xfrm>
        <a:graphic>
          <a:graphicData uri="http://schemas.openxmlformats.org/presentationml/2006/ole">
            <mc:AlternateContent xmlns:mc="http://schemas.openxmlformats.org/markup-compatibility/2006">
              <mc:Choice xmlns:v="urn:schemas-microsoft-com:vml" Requires="v">
                <p:oleObj spid="_x0000_s1043" name="think-cell Slide" r:id="rId14" imgW="360" imgH="360" progId="">
                  <p:embed/>
                </p:oleObj>
              </mc:Choice>
              <mc:Fallback>
                <p:oleObj name="think-cell Slide" r:id="rId14" imgW="360" imgH="360" progId="">
                  <p:embed/>
                  <p:pic>
                    <p:nvPicPr>
                      <p:cNvPr id="4" name="Object 3"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4" y="1192"/>
                        <a:ext cx="1465"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422031" y="141290"/>
            <a:ext cx="7053942" cy="542308"/>
          </a:xfrm>
          <a:prstGeom prst="rect">
            <a:avLst/>
          </a:prstGeom>
        </p:spPr>
        <p:txBody>
          <a:bodyPr vert="horz" wrap="square" lIns="0" tIns="0" rIns="0" bIns="0" rtlCol="0" anchor="b" anchorCtr="0">
            <a:noAutofit/>
          </a:bodyPr>
          <a:lstStyle/>
          <a:p>
            <a:br>
              <a:rPr lang="nl-NL"/>
            </a:br>
            <a:r>
              <a:rPr lang="nl-NL"/>
              <a:t>Titel</a:t>
            </a:r>
          </a:p>
        </p:txBody>
      </p:sp>
      <p:sp>
        <p:nvSpPr>
          <p:cNvPr id="22" name="Rectangle 21"/>
          <p:cNvSpPr/>
          <p:nvPr userDrawn="1"/>
        </p:nvSpPr>
        <p:spPr>
          <a:xfrm>
            <a:off x="0" y="684277"/>
            <a:ext cx="9144000" cy="685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algn="ctr" defTabSz="685603" rtl="0" eaLnBrk="1" latinLnBrk="0" hangingPunct="1"/>
            <a:endParaRPr lang="nl-NL" sz="1400" kern="1200">
              <a:solidFill>
                <a:schemeClr val="lt1"/>
              </a:solidFill>
              <a:latin typeface="+mn-lt"/>
              <a:ea typeface="+mn-ea"/>
              <a:cs typeface="+mn-cs"/>
            </a:endParaRPr>
          </a:p>
        </p:txBody>
      </p:sp>
      <p:grpSp>
        <p:nvGrpSpPr>
          <p:cNvPr id="3" name="NoFlyZone" hidden="1"/>
          <p:cNvGrpSpPr/>
          <p:nvPr userDrawn="1"/>
        </p:nvGrpSpPr>
        <p:grpSpPr>
          <a:xfrm>
            <a:off x="-1" y="1474"/>
            <a:ext cx="9142358" cy="5142026"/>
            <a:chOff x="-1" y="1965"/>
            <a:chExt cx="9904221" cy="6856035"/>
          </a:xfrm>
        </p:grpSpPr>
        <p:sp>
          <p:nvSpPr>
            <p:cNvPr id="31" name="pto_nfz_sticker" hidden="1"/>
            <p:cNvSpPr/>
            <p:nvPr userDrawn="1"/>
          </p:nvSpPr>
          <p:spPr>
            <a:xfrm>
              <a:off x="457198" y="921514"/>
              <a:ext cx="8991603" cy="335786"/>
            </a:xfrm>
            <a:prstGeom prst="rect">
              <a:avLst/>
            </a:prstGeom>
            <a:solidFill>
              <a:schemeClr val="bg1">
                <a:alpha val="75000"/>
              </a:schemeClr>
            </a:solidFill>
            <a:ln w="19050">
              <a:noFill/>
            </a:ln>
          </p:spPr>
          <p:txBody>
            <a:bodyPr lIns="182880" tIns="182880" rIns="182880" bIns="182880" rtlCol="0" anchor="ctr">
              <a:noAutofit/>
            </a:bodyPr>
            <a:lstStyle/>
            <a:p>
              <a:pPr algn="ctr" eaLnBrk="1">
                <a:buFont typeface="Arial" pitchFamily="34" charset="0"/>
                <a:buNone/>
              </a:pPr>
              <a:endParaRPr lang="nl-NL" sz="1200" b="1">
                <a:solidFill>
                  <a:schemeClr val="tx1"/>
                </a:solidFill>
                <a:latin typeface="Arial" pitchFamily="34" charset="0"/>
                <a:cs typeface="Arial" pitchFamily="34" charset="0"/>
              </a:endParaRPr>
            </a:p>
          </p:txBody>
        </p:sp>
        <p:sp>
          <p:nvSpPr>
            <p:cNvPr id="25" name="pto_nfz_noflyzone" hidden="1"/>
            <p:cNvSpPr/>
            <p:nvPr/>
          </p:nvSpPr>
          <p:spPr>
            <a:xfrm>
              <a:off x="-1" y="1965"/>
              <a:ext cx="9904221" cy="6856035"/>
            </a:xfrm>
            <a:prstGeom prst="rect">
              <a:avLst/>
            </a:prstGeom>
            <a:solidFill>
              <a:schemeClr val="accent4">
                <a:alpha val="25000"/>
              </a:schemeClr>
            </a:solidFill>
            <a:ln w="19050">
              <a:noFill/>
            </a:ln>
          </p:spPr>
          <p:txBody>
            <a:bodyPr lIns="182880" tIns="182880" rIns="182880" bIns="182880" rtlCol="0" anchor="ctr">
              <a:noAutofit/>
            </a:bodyPr>
            <a:lstStyle/>
            <a:p>
              <a:pPr algn="ctr" eaLnBrk="1">
                <a:buFont typeface="Arial" pitchFamily="34" charset="0"/>
                <a:buNone/>
              </a:pPr>
              <a:endParaRPr lang="nl-NL" sz="1200" b="1">
                <a:solidFill>
                  <a:schemeClr val="tx1"/>
                </a:solidFill>
                <a:latin typeface="Arial" pitchFamily="34" charset="0"/>
                <a:cs typeface="Arial" pitchFamily="34" charset="0"/>
              </a:endParaRPr>
            </a:p>
          </p:txBody>
        </p:sp>
        <p:sp>
          <p:nvSpPr>
            <p:cNvPr id="27" name="pto_nfz_content" hidden="1"/>
            <p:cNvSpPr/>
            <p:nvPr/>
          </p:nvSpPr>
          <p:spPr>
            <a:xfrm>
              <a:off x="457198" y="1257299"/>
              <a:ext cx="8991603" cy="4724401"/>
            </a:xfrm>
            <a:prstGeom prst="rect">
              <a:avLst/>
            </a:prstGeom>
            <a:solidFill>
              <a:schemeClr val="bg1"/>
            </a:solidFill>
            <a:ln w="6350">
              <a:solidFill>
                <a:schemeClr val="tx1">
                  <a:lumMod val="50000"/>
                  <a:lumOff val="50000"/>
                </a:schemeClr>
              </a:solidFill>
              <a:prstDash val="dash"/>
            </a:ln>
          </p:spPr>
          <p:txBody>
            <a:bodyPr lIns="182880" tIns="182880" rIns="182880" bIns="182880" rtlCol="0" anchor="ctr">
              <a:noAutofit/>
            </a:bodyPr>
            <a:lstStyle/>
            <a:p>
              <a:pPr algn="ctr" eaLnBrk="1">
                <a:buFont typeface="Arial" pitchFamily="34" charset="0"/>
                <a:buNone/>
              </a:pPr>
              <a:endParaRPr lang="nl-NL" sz="1200" b="1">
                <a:solidFill>
                  <a:schemeClr val="tx1"/>
                </a:solidFill>
                <a:latin typeface="Arial" pitchFamily="34" charset="0"/>
                <a:cs typeface="Arial" pitchFamily="34" charset="0"/>
              </a:endParaRPr>
            </a:p>
          </p:txBody>
        </p:sp>
        <p:sp>
          <p:nvSpPr>
            <p:cNvPr id="28" name="pto_nfz_footnote" hidden="1"/>
            <p:cNvSpPr/>
            <p:nvPr/>
          </p:nvSpPr>
          <p:spPr>
            <a:xfrm>
              <a:off x="529365" y="6324600"/>
              <a:ext cx="5541264" cy="452640"/>
            </a:xfrm>
            <a:prstGeom prst="rect">
              <a:avLst/>
            </a:prstGeom>
            <a:solidFill>
              <a:schemeClr val="bg1"/>
            </a:solidFill>
            <a:ln w="6350">
              <a:solidFill>
                <a:schemeClr val="tx1">
                  <a:lumMod val="50000"/>
                  <a:lumOff val="50000"/>
                </a:schemeClr>
              </a:solidFill>
              <a:prstDash val="dash"/>
            </a:ln>
          </p:spPr>
          <p:txBody>
            <a:bodyPr lIns="182880" tIns="182880" rIns="182880" bIns="182880" rtlCol="0" anchor="ctr">
              <a:noAutofit/>
            </a:bodyPr>
            <a:lstStyle/>
            <a:p>
              <a:pPr algn="ctr" eaLnBrk="1">
                <a:buFont typeface="Arial" pitchFamily="34" charset="0"/>
                <a:buNone/>
              </a:pPr>
              <a:endParaRPr lang="nl-NL" sz="1200" b="1">
                <a:solidFill>
                  <a:schemeClr val="tx1"/>
                </a:solidFill>
                <a:latin typeface="Arial" pitchFamily="34" charset="0"/>
                <a:cs typeface="Arial" pitchFamily="34" charset="0"/>
              </a:endParaRPr>
            </a:p>
          </p:txBody>
        </p:sp>
        <p:sp>
          <p:nvSpPr>
            <p:cNvPr id="23" name="pto_nfz_title" hidden="1"/>
            <p:cNvSpPr/>
            <p:nvPr userDrawn="1"/>
          </p:nvSpPr>
          <p:spPr>
            <a:xfrm>
              <a:off x="457198" y="188386"/>
              <a:ext cx="8991603" cy="726013"/>
            </a:xfrm>
            <a:prstGeom prst="rect">
              <a:avLst/>
            </a:prstGeom>
            <a:solidFill>
              <a:schemeClr val="bg1"/>
            </a:solidFill>
            <a:ln w="6350">
              <a:solidFill>
                <a:schemeClr val="tx1">
                  <a:lumMod val="50000"/>
                  <a:lumOff val="50000"/>
                </a:schemeClr>
              </a:solidFill>
              <a:prstDash val="dash"/>
            </a:ln>
          </p:spPr>
          <p:txBody>
            <a:bodyPr lIns="182880" tIns="182880" rIns="182880" bIns="182880" rtlCol="0" anchor="ctr">
              <a:noAutofit/>
            </a:bodyPr>
            <a:lstStyle/>
            <a:p>
              <a:pPr algn="ctr" eaLnBrk="1">
                <a:buFont typeface="Arial" pitchFamily="34" charset="0"/>
                <a:buNone/>
              </a:pPr>
              <a:endParaRPr lang="nl-NL" sz="1200" b="1">
                <a:solidFill>
                  <a:schemeClr val="tx1"/>
                </a:solidFill>
                <a:latin typeface="Arial" pitchFamily="34" charset="0"/>
                <a:cs typeface="Arial" pitchFamily="34" charset="0"/>
              </a:endParaRPr>
            </a:p>
          </p:txBody>
        </p:sp>
      </p:grpSp>
      <p:sp>
        <p:nvSpPr>
          <p:cNvPr id="19" name="TextBox 18"/>
          <p:cNvSpPr txBox="1"/>
          <p:nvPr/>
        </p:nvSpPr>
        <p:spPr>
          <a:xfrm>
            <a:off x="8443816" y="4863547"/>
            <a:ext cx="275654" cy="123111"/>
          </a:xfrm>
          <a:prstGeom prst="rect">
            <a:avLst/>
          </a:prstGeom>
        </p:spPr>
        <p:txBody>
          <a:bodyPr wrap="square" lIns="0" tIns="0" rIns="0" bIns="0" rtlCol="0">
            <a:spAutoFit/>
          </a:bodyPr>
          <a:lstStyle/>
          <a:p>
            <a:pPr algn="r"/>
            <a:fld id="{E2D37923-82FE-4F5B-AA5B-671AECFF7A49}" type="slidenum">
              <a:rPr lang="nl-NL" sz="800" b="1" i="0" smtClean="0">
                <a:solidFill>
                  <a:schemeClr val="tx1"/>
                </a:solidFill>
                <a:latin typeface="Calibri" panose="020F0502020204030204" pitchFamily="34" charset="0"/>
              </a:rPr>
              <a:pPr algn="r"/>
              <a:t>‹nr.›</a:t>
            </a:fld>
            <a:endParaRPr lang="nl-NL" sz="800" b="1" i="0">
              <a:solidFill>
                <a:schemeClr val="tx1"/>
              </a:solidFill>
              <a:latin typeface="Calibri" panose="020F0502020204030204" pitchFamily="34" charset="0"/>
            </a:endParaRPr>
          </a:p>
        </p:txBody>
      </p:sp>
      <p:sp>
        <p:nvSpPr>
          <p:cNvPr id="5" name="DefaultTextBox"/>
          <p:cNvSpPr>
            <a:spLocks noGrp="1"/>
          </p:cNvSpPr>
          <p:nvPr>
            <p:ph type="body" idx="1"/>
          </p:nvPr>
        </p:nvSpPr>
        <p:spPr>
          <a:xfrm>
            <a:off x="422039" y="942975"/>
            <a:ext cx="8299939" cy="3543300"/>
          </a:xfrm>
          <a:prstGeom prst="rect">
            <a:avLst/>
          </a:prstGeom>
        </p:spPr>
        <p:txBody>
          <a:bodyPr vert="horz" lIns="0" tIns="0" rIns="0" bIns="0" rtlCol="0">
            <a:noAutofit/>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0"/>
            <a:r>
              <a:rPr lang="nl-NL"/>
              <a:t>First level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4" name="lineColor" hidden="1"/>
          <p:cNvSpPr/>
          <p:nvPr userDrawn="1"/>
        </p:nvSpPr>
        <p:spPr>
          <a:xfrm>
            <a:off x="-950130" y="0"/>
            <a:ext cx="926527" cy="139816"/>
          </a:xfrm>
          <a:prstGeom prst="rect">
            <a:avLst/>
          </a:prstGeom>
          <a:solidFill>
            <a:schemeClr val="tx1"/>
          </a:solidFill>
          <a:ln w="9525">
            <a:noFill/>
          </a:ln>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Font typeface="Arial" pitchFamily="34" charset="0"/>
              <a:buNone/>
            </a:pPr>
            <a:r>
              <a:rPr lang="nl-NL" sz="1100" b="0" err="1">
                <a:solidFill>
                  <a:schemeClr val="bg1"/>
                </a:solidFill>
                <a:latin typeface="Arial" pitchFamily="34" charset="0"/>
                <a:cs typeface="Arial" pitchFamily="34" charset="0"/>
              </a:rPr>
              <a:t>lineColor</a:t>
            </a:r>
            <a:endParaRPr lang="nl-NL" sz="1100" b="0">
              <a:solidFill>
                <a:schemeClr val="bg1"/>
              </a:solidFill>
              <a:latin typeface="Arial" pitchFamily="34" charset="0"/>
              <a:cs typeface="Arial" pitchFamily="34" charset="0"/>
            </a:endParaRPr>
          </a:p>
        </p:txBody>
      </p:sp>
      <p:grpSp>
        <p:nvGrpSpPr>
          <p:cNvPr id="26" name="Group 4"/>
          <p:cNvGrpSpPr>
            <a:grpSpLocks/>
          </p:cNvGrpSpPr>
          <p:nvPr userDrawn="1"/>
        </p:nvGrpSpPr>
        <p:grpSpPr bwMode="auto">
          <a:xfrm>
            <a:off x="7186246" y="9"/>
            <a:ext cx="1957754" cy="756047"/>
            <a:chOff x="4424" y="0"/>
            <a:chExt cx="1336" cy="635"/>
          </a:xfrm>
        </p:grpSpPr>
        <p:sp>
          <p:nvSpPr>
            <p:cNvPr id="32" name="Freeform 5"/>
            <p:cNvSpPr>
              <a:spLocks/>
            </p:cNvSpPr>
            <p:nvPr/>
          </p:nvSpPr>
          <p:spPr bwMode="auto">
            <a:xfrm>
              <a:off x="4424" y="0"/>
              <a:ext cx="1336" cy="635"/>
            </a:xfrm>
            <a:custGeom>
              <a:avLst/>
              <a:gdLst>
                <a:gd name="T0" fmla="*/ 2056 w 6682"/>
                <a:gd name="T1" fmla="*/ 2124 h 3175"/>
                <a:gd name="T2" fmla="*/ 2061 w 6682"/>
                <a:gd name="T3" fmla="*/ 2129 h 3175"/>
                <a:gd name="T4" fmla="*/ 2254 w 6682"/>
                <a:gd name="T5" fmla="*/ 2323 h 3175"/>
                <a:gd name="T6" fmla="*/ 4317 w 6682"/>
                <a:gd name="T7" fmla="*/ 3175 h 3175"/>
                <a:gd name="T8" fmla="*/ 4317 w 6682"/>
                <a:gd name="T9" fmla="*/ 3175 h 3175"/>
                <a:gd name="T10" fmla="*/ 4318 w 6682"/>
                <a:gd name="T11" fmla="*/ 3175 h 3175"/>
                <a:gd name="T12" fmla="*/ 6381 w 6682"/>
                <a:gd name="T13" fmla="*/ 2323 h 3175"/>
                <a:gd name="T14" fmla="*/ 6574 w 6682"/>
                <a:gd name="T15" fmla="*/ 2129 h 3175"/>
                <a:gd name="T16" fmla="*/ 6579 w 6682"/>
                <a:gd name="T17" fmla="*/ 2124 h 3175"/>
                <a:gd name="T18" fmla="*/ 6682 w 6682"/>
                <a:gd name="T19" fmla="*/ 2021 h 3175"/>
                <a:gd name="T20" fmla="*/ 6682 w 6682"/>
                <a:gd name="T21" fmla="*/ 0 h 3175"/>
                <a:gd name="T22" fmla="*/ 0 w 6682"/>
                <a:gd name="T23" fmla="*/ 0 h 3175"/>
                <a:gd name="T24" fmla="*/ 331 w 6682"/>
                <a:gd name="T25" fmla="*/ 396 h 3175"/>
                <a:gd name="T26" fmla="*/ 2056 w 6682"/>
                <a:gd name="T27" fmla="*/ 2124 h 3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82" h="3175">
                  <a:moveTo>
                    <a:pt x="2056" y="2124"/>
                  </a:moveTo>
                  <a:cubicBezTo>
                    <a:pt x="2057" y="2126"/>
                    <a:pt x="2059" y="2128"/>
                    <a:pt x="2061" y="2129"/>
                  </a:cubicBezTo>
                  <a:cubicBezTo>
                    <a:pt x="2254" y="2323"/>
                    <a:pt x="2254" y="2323"/>
                    <a:pt x="2254" y="2323"/>
                  </a:cubicBezTo>
                  <a:cubicBezTo>
                    <a:pt x="2821" y="2891"/>
                    <a:pt x="3569" y="3175"/>
                    <a:pt x="4317" y="3175"/>
                  </a:cubicBezTo>
                  <a:cubicBezTo>
                    <a:pt x="4317" y="3175"/>
                    <a:pt x="4317" y="3175"/>
                    <a:pt x="4317" y="3175"/>
                  </a:cubicBezTo>
                  <a:cubicBezTo>
                    <a:pt x="4318" y="3175"/>
                    <a:pt x="4318" y="3175"/>
                    <a:pt x="4318" y="3175"/>
                  </a:cubicBezTo>
                  <a:cubicBezTo>
                    <a:pt x="5066" y="3175"/>
                    <a:pt x="5814" y="2891"/>
                    <a:pt x="6381" y="2323"/>
                  </a:cubicBezTo>
                  <a:cubicBezTo>
                    <a:pt x="6574" y="2129"/>
                    <a:pt x="6574" y="2129"/>
                    <a:pt x="6574" y="2129"/>
                  </a:cubicBezTo>
                  <a:cubicBezTo>
                    <a:pt x="6576" y="2128"/>
                    <a:pt x="6577" y="2126"/>
                    <a:pt x="6579" y="2124"/>
                  </a:cubicBezTo>
                  <a:cubicBezTo>
                    <a:pt x="6682" y="2021"/>
                    <a:pt x="6682" y="2021"/>
                    <a:pt x="6682" y="2021"/>
                  </a:cubicBezTo>
                  <a:cubicBezTo>
                    <a:pt x="6682" y="0"/>
                    <a:pt x="6682" y="0"/>
                    <a:pt x="6682" y="0"/>
                  </a:cubicBezTo>
                  <a:cubicBezTo>
                    <a:pt x="0" y="0"/>
                    <a:pt x="0" y="0"/>
                    <a:pt x="0" y="0"/>
                  </a:cubicBezTo>
                  <a:cubicBezTo>
                    <a:pt x="97" y="139"/>
                    <a:pt x="207" y="272"/>
                    <a:pt x="331" y="396"/>
                  </a:cubicBezTo>
                  <a:lnTo>
                    <a:pt x="2056" y="2124"/>
                  </a:lnTo>
                  <a:close/>
                </a:path>
              </a:pathLst>
            </a:custGeom>
            <a:solidFill>
              <a:srgbClr val="00B8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nl-NL" sz="1400"/>
            </a:p>
          </p:txBody>
        </p:sp>
        <p:sp>
          <p:nvSpPr>
            <p:cNvPr id="33" name="Freeform 6"/>
            <p:cNvSpPr>
              <a:spLocks/>
            </p:cNvSpPr>
            <p:nvPr/>
          </p:nvSpPr>
          <p:spPr bwMode="auto">
            <a:xfrm>
              <a:off x="4980" y="224"/>
              <a:ext cx="549" cy="220"/>
            </a:xfrm>
            <a:custGeom>
              <a:avLst/>
              <a:gdLst>
                <a:gd name="T0" fmla="*/ 2430 w 2746"/>
                <a:gd name="T1" fmla="*/ 482 h 1100"/>
                <a:gd name="T2" fmla="*/ 2467 w 2746"/>
                <a:gd name="T3" fmla="*/ 882 h 1100"/>
                <a:gd name="T4" fmla="*/ 2394 w 2746"/>
                <a:gd name="T5" fmla="*/ 882 h 1100"/>
                <a:gd name="T6" fmla="*/ 2585 w 2746"/>
                <a:gd name="T7" fmla="*/ 482 h 1100"/>
                <a:gd name="T8" fmla="*/ 2548 w 2746"/>
                <a:gd name="T9" fmla="*/ 882 h 1100"/>
                <a:gd name="T10" fmla="*/ 2366 w 2746"/>
                <a:gd name="T11" fmla="*/ 1064 h 1100"/>
                <a:gd name="T12" fmla="*/ 2621 w 2746"/>
                <a:gd name="T13" fmla="*/ 882 h 1100"/>
                <a:gd name="T14" fmla="*/ 2585 w 2746"/>
                <a:gd name="T15" fmla="*/ 482 h 1100"/>
                <a:gd name="T16" fmla="*/ 1122 w 2746"/>
                <a:gd name="T17" fmla="*/ 700 h 1100"/>
                <a:gd name="T18" fmla="*/ 763 w 2746"/>
                <a:gd name="T19" fmla="*/ 736 h 1100"/>
                <a:gd name="T20" fmla="*/ 940 w 2746"/>
                <a:gd name="T21" fmla="*/ 882 h 1100"/>
                <a:gd name="T22" fmla="*/ 685 w 2746"/>
                <a:gd name="T23" fmla="*/ 700 h 1100"/>
                <a:gd name="T24" fmla="*/ 904 w 2746"/>
                <a:gd name="T25" fmla="*/ 555 h 1100"/>
                <a:gd name="T26" fmla="*/ 1044 w 2746"/>
                <a:gd name="T27" fmla="*/ 664 h 1100"/>
                <a:gd name="T28" fmla="*/ 1583 w 2746"/>
                <a:gd name="T29" fmla="*/ 335 h 1100"/>
                <a:gd name="T30" fmla="*/ 1619 w 2746"/>
                <a:gd name="T31" fmla="*/ 700 h 1100"/>
                <a:gd name="T32" fmla="*/ 1183 w 2746"/>
                <a:gd name="T33" fmla="*/ 700 h 1100"/>
                <a:gd name="T34" fmla="*/ 1546 w 2746"/>
                <a:gd name="T35" fmla="*/ 538 h 1100"/>
                <a:gd name="T36" fmla="*/ 1583 w 2746"/>
                <a:gd name="T37" fmla="*/ 335 h 1100"/>
                <a:gd name="T38" fmla="*/ 1546 w 2746"/>
                <a:gd name="T39" fmla="*/ 700 h 1100"/>
                <a:gd name="T40" fmla="*/ 1255 w 2746"/>
                <a:gd name="T41" fmla="*/ 700 h 1100"/>
                <a:gd name="T42" fmla="*/ 446 w 2746"/>
                <a:gd name="T43" fmla="*/ 331 h 1100"/>
                <a:gd name="T44" fmla="*/ 173 w 2746"/>
                <a:gd name="T45" fmla="*/ 331 h 1100"/>
                <a:gd name="T46" fmla="*/ 0 w 2746"/>
                <a:gd name="T47" fmla="*/ 882 h 1100"/>
                <a:gd name="T48" fmla="*/ 73 w 2746"/>
                <a:gd name="T49" fmla="*/ 882 h 1100"/>
                <a:gd name="T50" fmla="*/ 173 w 2746"/>
                <a:gd name="T51" fmla="*/ 404 h 1100"/>
                <a:gd name="T52" fmla="*/ 273 w 2746"/>
                <a:gd name="T53" fmla="*/ 882 h 1100"/>
                <a:gd name="T54" fmla="*/ 346 w 2746"/>
                <a:gd name="T55" fmla="*/ 882 h 1100"/>
                <a:gd name="T56" fmla="*/ 446 w 2746"/>
                <a:gd name="T57" fmla="*/ 404 h 1100"/>
                <a:gd name="T58" fmla="*/ 546 w 2746"/>
                <a:gd name="T59" fmla="*/ 882 h 1100"/>
                <a:gd name="T60" fmla="*/ 619 w 2746"/>
                <a:gd name="T61" fmla="*/ 882 h 1100"/>
                <a:gd name="T62" fmla="*/ 446 w 2746"/>
                <a:gd name="T63" fmla="*/ 331 h 1100"/>
                <a:gd name="T64" fmla="*/ 2003 w 2746"/>
                <a:gd name="T65" fmla="*/ 398 h 1100"/>
                <a:gd name="T66" fmla="*/ 1694 w 2746"/>
                <a:gd name="T67" fmla="*/ 504 h 1100"/>
                <a:gd name="T68" fmla="*/ 1730 w 2746"/>
                <a:gd name="T69" fmla="*/ 918 h 1100"/>
                <a:gd name="T70" fmla="*/ 1767 w 2746"/>
                <a:gd name="T71" fmla="*/ 504 h 1100"/>
                <a:gd name="T72" fmla="*/ 1967 w 2746"/>
                <a:gd name="T73" fmla="*/ 504 h 1100"/>
                <a:gd name="T74" fmla="*/ 2003 w 2746"/>
                <a:gd name="T75" fmla="*/ 918 h 1100"/>
                <a:gd name="T76" fmla="*/ 2039 w 2746"/>
                <a:gd name="T77" fmla="*/ 504 h 1100"/>
                <a:gd name="T78" fmla="*/ 2239 w 2746"/>
                <a:gd name="T79" fmla="*/ 504 h 1100"/>
                <a:gd name="T80" fmla="*/ 2276 w 2746"/>
                <a:gd name="T81" fmla="*/ 918 h 1100"/>
                <a:gd name="T82" fmla="*/ 2312 w 2746"/>
                <a:gd name="T83" fmla="*/ 504 h 1100"/>
                <a:gd name="T84" fmla="*/ 2718 w 2746"/>
                <a:gd name="T85" fmla="*/ 93 h 1100"/>
                <a:gd name="T86" fmla="*/ 2541 w 2746"/>
                <a:gd name="T87" fmla="*/ 269 h 1100"/>
                <a:gd name="T88" fmla="*/ 2519 w 2746"/>
                <a:gd name="T89" fmla="*/ 282 h 1100"/>
                <a:gd name="T90" fmla="*/ 2474 w 2746"/>
                <a:gd name="T91" fmla="*/ 269 h 1100"/>
                <a:gd name="T92" fmla="*/ 2401 w 2746"/>
                <a:gd name="T93" fmla="*/ 129 h 1100"/>
                <a:gd name="T94" fmla="*/ 2507 w 2746"/>
                <a:gd name="T95" fmla="*/ 168 h 1100"/>
                <a:gd name="T96" fmla="*/ 2507 w 2746"/>
                <a:gd name="T97" fmla="*/ 39 h 1100"/>
                <a:gd name="T98" fmla="*/ 2320 w 2746"/>
                <a:gd name="T99" fmla="*/ 62 h 1100"/>
                <a:gd name="T100" fmla="*/ 2401 w 2746"/>
                <a:gd name="T101" fmla="*/ 336 h 1100"/>
                <a:gd name="T102" fmla="*/ 2411 w 2746"/>
                <a:gd name="T103" fmla="*/ 346 h 1100"/>
                <a:gd name="T104" fmla="*/ 2604 w 2746"/>
                <a:gd name="T105" fmla="*/ 346 h 1100"/>
                <a:gd name="T106" fmla="*/ 2613 w 2746"/>
                <a:gd name="T107" fmla="*/ 336 h 1100"/>
                <a:gd name="T108" fmla="*/ 2718 w 2746"/>
                <a:gd name="T109" fmla="*/ 93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46" h="1100">
                  <a:moveTo>
                    <a:pt x="2394" y="518"/>
                  </a:moveTo>
                  <a:cubicBezTo>
                    <a:pt x="2394" y="498"/>
                    <a:pt x="2410" y="482"/>
                    <a:pt x="2430" y="482"/>
                  </a:cubicBezTo>
                  <a:cubicBezTo>
                    <a:pt x="2450" y="482"/>
                    <a:pt x="2467" y="498"/>
                    <a:pt x="2467" y="518"/>
                  </a:cubicBezTo>
                  <a:cubicBezTo>
                    <a:pt x="2467" y="882"/>
                    <a:pt x="2467" y="882"/>
                    <a:pt x="2467" y="882"/>
                  </a:cubicBezTo>
                  <a:cubicBezTo>
                    <a:pt x="2467" y="902"/>
                    <a:pt x="2450" y="918"/>
                    <a:pt x="2430" y="918"/>
                  </a:cubicBezTo>
                  <a:cubicBezTo>
                    <a:pt x="2410" y="918"/>
                    <a:pt x="2394" y="902"/>
                    <a:pt x="2394" y="882"/>
                  </a:cubicBezTo>
                  <a:cubicBezTo>
                    <a:pt x="2394" y="518"/>
                    <a:pt x="2394" y="518"/>
                    <a:pt x="2394" y="518"/>
                  </a:cubicBezTo>
                  <a:moveTo>
                    <a:pt x="2585" y="482"/>
                  </a:moveTo>
                  <a:cubicBezTo>
                    <a:pt x="2565" y="482"/>
                    <a:pt x="2548" y="498"/>
                    <a:pt x="2548" y="518"/>
                  </a:cubicBezTo>
                  <a:cubicBezTo>
                    <a:pt x="2548" y="882"/>
                    <a:pt x="2548" y="882"/>
                    <a:pt x="2548" y="882"/>
                  </a:cubicBezTo>
                  <a:cubicBezTo>
                    <a:pt x="2548" y="962"/>
                    <a:pt x="2483" y="1027"/>
                    <a:pt x="2403" y="1027"/>
                  </a:cubicBezTo>
                  <a:cubicBezTo>
                    <a:pt x="2383" y="1027"/>
                    <a:pt x="2366" y="1044"/>
                    <a:pt x="2366" y="1064"/>
                  </a:cubicBezTo>
                  <a:cubicBezTo>
                    <a:pt x="2366" y="1084"/>
                    <a:pt x="2383" y="1100"/>
                    <a:pt x="2403" y="1100"/>
                  </a:cubicBezTo>
                  <a:cubicBezTo>
                    <a:pt x="2523" y="1100"/>
                    <a:pt x="2621" y="1002"/>
                    <a:pt x="2621" y="882"/>
                  </a:cubicBezTo>
                  <a:cubicBezTo>
                    <a:pt x="2621" y="518"/>
                    <a:pt x="2621" y="518"/>
                    <a:pt x="2621" y="518"/>
                  </a:cubicBezTo>
                  <a:cubicBezTo>
                    <a:pt x="2621" y="498"/>
                    <a:pt x="2605" y="482"/>
                    <a:pt x="2585" y="482"/>
                  </a:cubicBezTo>
                  <a:moveTo>
                    <a:pt x="904" y="482"/>
                  </a:moveTo>
                  <a:cubicBezTo>
                    <a:pt x="1024" y="482"/>
                    <a:pt x="1122" y="580"/>
                    <a:pt x="1122" y="700"/>
                  </a:cubicBezTo>
                  <a:cubicBezTo>
                    <a:pt x="1122" y="720"/>
                    <a:pt x="1105" y="736"/>
                    <a:pt x="1085" y="736"/>
                  </a:cubicBezTo>
                  <a:cubicBezTo>
                    <a:pt x="763" y="736"/>
                    <a:pt x="763" y="736"/>
                    <a:pt x="763" y="736"/>
                  </a:cubicBezTo>
                  <a:cubicBezTo>
                    <a:pt x="779" y="799"/>
                    <a:pt x="836" y="846"/>
                    <a:pt x="904" y="846"/>
                  </a:cubicBezTo>
                  <a:cubicBezTo>
                    <a:pt x="924" y="846"/>
                    <a:pt x="940" y="862"/>
                    <a:pt x="940" y="882"/>
                  </a:cubicBezTo>
                  <a:cubicBezTo>
                    <a:pt x="940" y="902"/>
                    <a:pt x="924" y="918"/>
                    <a:pt x="904" y="918"/>
                  </a:cubicBezTo>
                  <a:cubicBezTo>
                    <a:pt x="783" y="918"/>
                    <a:pt x="685" y="820"/>
                    <a:pt x="685" y="700"/>
                  </a:cubicBezTo>
                  <a:cubicBezTo>
                    <a:pt x="685" y="580"/>
                    <a:pt x="783" y="482"/>
                    <a:pt x="904" y="482"/>
                  </a:cubicBezTo>
                  <a:moveTo>
                    <a:pt x="904" y="555"/>
                  </a:moveTo>
                  <a:cubicBezTo>
                    <a:pt x="836" y="555"/>
                    <a:pt x="779" y="601"/>
                    <a:pt x="763" y="664"/>
                  </a:cubicBezTo>
                  <a:cubicBezTo>
                    <a:pt x="1044" y="664"/>
                    <a:pt x="1044" y="664"/>
                    <a:pt x="1044" y="664"/>
                  </a:cubicBezTo>
                  <a:cubicBezTo>
                    <a:pt x="1028" y="601"/>
                    <a:pt x="971" y="555"/>
                    <a:pt x="904" y="555"/>
                  </a:cubicBezTo>
                  <a:moveTo>
                    <a:pt x="1583" y="335"/>
                  </a:moveTo>
                  <a:cubicBezTo>
                    <a:pt x="1603" y="335"/>
                    <a:pt x="1619" y="352"/>
                    <a:pt x="1619" y="372"/>
                  </a:cubicBezTo>
                  <a:cubicBezTo>
                    <a:pt x="1619" y="700"/>
                    <a:pt x="1619" y="700"/>
                    <a:pt x="1619" y="700"/>
                  </a:cubicBezTo>
                  <a:cubicBezTo>
                    <a:pt x="1619" y="820"/>
                    <a:pt x="1521" y="918"/>
                    <a:pt x="1401" y="918"/>
                  </a:cubicBezTo>
                  <a:cubicBezTo>
                    <a:pt x="1280" y="918"/>
                    <a:pt x="1183" y="820"/>
                    <a:pt x="1183" y="700"/>
                  </a:cubicBezTo>
                  <a:cubicBezTo>
                    <a:pt x="1183" y="580"/>
                    <a:pt x="1280" y="482"/>
                    <a:pt x="1401" y="482"/>
                  </a:cubicBezTo>
                  <a:cubicBezTo>
                    <a:pt x="1457" y="482"/>
                    <a:pt x="1508" y="503"/>
                    <a:pt x="1546" y="538"/>
                  </a:cubicBezTo>
                  <a:cubicBezTo>
                    <a:pt x="1546" y="372"/>
                    <a:pt x="1546" y="372"/>
                    <a:pt x="1546" y="372"/>
                  </a:cubicBezTo>
                  <a:cubicBezTo>
                    <a:pt x="1546" y="352"/>
                    <a:pt x="1563" y="335"/>
                    <a:pt x="1583" y="335"/>
                  </a:cubicBezTo>
                  <a:moveTo>
                    <a:pt x="1401" y="846"/>
                  </a:moveTo>
                  <a:cubicBezTo>
                    <a:pt x="1481" y="846"/>
                    <a:pt x="1546" y="780"/>
                    <a:pt x="1546" y="700"/>
                  </a:cubicBezTo>
                  <a:cubicBezTo>
                    <a:pt x="1546" y="620"/>
                    <a:pt x="1481" y="555"/>
                    <a:pt x="1401" y="555"/>
                  </a:cubicBezTo>
                  <a:cubicBezTo>
                    <a:pt x="1321" y="555"/>
                    <a:pt x="1255" y="620"/>
                    <a:pt x="1255" y="700"/>
                  </a:cubicBezTo>
                  <a:cubicBezTo>
                    <a:pt x="1255" y="780"/>
                    <a:pt x="1321" y="846"/>
                    <a:pt x="1401" y="846"/>
                  </a:cubicBezTo>
                  <a:moveTo>
                    <a:pt x="446" y="331"/>
                  </a:moveTo>
                  <a:cubicBezTo>
                    <a:pt x="390" y="331"/>
                    <a:pt x="341" y="357"/>
                    <a:pt x="309" y="398"/>
                  </a:cubicBezTo>
                  <a:cubicBezTo>
                    <a:pt x="278" y="357"/>
                    <a:pt x="228" y="331"/>
                    <a:pt x="173" y="331"/>
                  </a:cubicBezTo>
                  <a:cubicBezTo>
                    <a:pt x="78" y="331"/>
                    <a:pt x="0" y="409"/>
                    <a:pt x="0" y="504"/>
                  </a:cubicBezTo>
                  <a:cubicBezTo>
                    <a:pt x="0" y="882"/>
                    <a:pt x="0" y="882"/>
                    <a:pt x="0" y="882"/>
                  </a:cubicBezTo>
                  <a:cubicBezTo>
                    <a:pt x="0" y="902"/>
                    <a:pt x="17" y="918"/>
                    <a:pt x="37" y="918"/>
                  </a:cubicBezTo>
                  <a:cubicBezTo>
                    <a:pt x="57" y="918"/>
                    <a:pt x="73" y="902"/>
                    <a:pt x="73" y="882"/>
                  </a:cubicBezTo>
                  <a:cubicBezTo>
                    <a:pt x="73" y="504"/>
                    <a:pt x="73" y="504"/>
                    <a:pt x="73" y="504"/>
                  </a:cubicBezTo>
                  <a:cubicBezTo>
                    <a:pt x="73" y="449"/>
                    <a:pt x="118" y="404"/>
                    <a:pt x="173" y="404"/>
                  </a:cubicBezTo>
                  <a:cubicBezTo>
                    <a:pt x="228" y="404"/>
                    <a:pt x="273" y="449"/>
                    <a:pt x="273" y="504"/>
                  </a:cubicBezTo>
                  <a:cubicBezTo>
                    <a:pt x="273" y="882"/>
                    <a:pt x="273" y="882"/>
                    <a:pt x="273" y="882"/>
                  </a:cubicBezTo>
                  <a:cubicBezTo>
                    <a:pt x="273" y="902"/>
                    <a:pt x="289" y="918"/>
                    <a:pt x="309" y="918"/>
                  </a:cubicBezTo>
                  <a:cubicBezTo>
                    <a:pt x="329" y="918"/>
                    <a:pt x="346" y="902"/>
                    <a:pt x="346" y="882"/>
                  </a:cubicBezTo>
                  <a:cubicBezTo>
                    <a:pt x="346" y="504"/>
                    <a:pt x="346" y="504"/>
                    <a:pt x="346" y="504"/>
                  </a:cubicBezTo>
                  <a:cubicBezTo>
                    <a:pt x="346" y="449"/>
                    <a:pt x="391" y="404"/>
                    <a:pt x="446" y="404"/>
                  </a:cubicBezTo>
                  <a:cubicBezTo>
                    <a:pt x="501" y="404"/>
                    <a:pt x="546" y="449"/>
                    <a:pt x="546" y="504"/>
                  </a:cubicBezTo>
                  <a:cubicBezTo>
                    <a:pt x="546" y="882"/>
                    <a:pt x="546" y="882"/>
                    <a:pt x="546" y="882"/>
                  </a:cubicBezTo>
                  <a:cubicBezTo>
                    <a:pt x="546" y="902"/>
                    <a:pt x="562" y="918"/>
                    <a:pt x="582" y="918"/>
                  </a:cubicBezTo>
                  <a:cubicBezTo>
                    <a:pt x="602" y="918"/>
                    <a:pt x="619" y="902"/>
                    <a:pt x="619" y="882"/>
                  </a:cubicBezTo>
                  <a:cubicBezTo>
                    <a:pt x="619" y="504"/>
                    <a:pt x="619" y="504"/>
                    <a:pt x="619" y="504"/>
                  </a:cubicBezTo>
                  <a:cubicBezTo>
                    <a:pt x="619" y="409"/>
                    <a:pt x="541" y="331"/>
                    <a:pt x="446" y="331"/>
                  </a:cubicBezTo>
                  <a:moveTo>
                    <a:pt x="2139" y="331"/>
                  </a:moveTo>
                  <a:cubicBezTo>
                    <a:pt x="2084" y="331"/>
                    <a:pt x="2035" y="357"/>
                    <a:pt x="2003" y="398"/>
                  </a:cubicBezTo>
                  <a:cubicBezTo>
                    <a:pt x="1971" y="357"/>
                    <a:pt x="1922" y="331"/>
                    <a:pt x="1867" y="331"/>
                  </a:cubicBezTo>
                  <a:cubicBezTo>
                    <a:pt x="1771" y="331"/>
                    <a:pt x="1694" y="409"/>
                    <a:pt x="1694" y="504"/>
                  </a:cubicBezTo>
                  <a:cubicBezTo>
                    <a:pt x="1694" y="882"/>
                    <a:pt x="1694" y="882"/>
                    <a:pt x="1694" y="882"/>
                  </a:cubicBezTo>
                  <a:cubicBezTo>
                    <a:pt x="1694" y="902"/>
                    <a:pt x="1710" y="918"/>
                    <a:pt x="1730" y="918"/>
                  </a:cubicBezTo>
                  <a:cubicBezTo>
                    <a:pt x="1750" y="918"/>
                    <a:pt x="1767" y="902"/>
                    <a:pt x="1767" y="882"/>
                  </a:cubicBezTo>
                  <a:cubicBezTo>
                    <a:pt x="1767" y="504"/>
                    <a:pt x="1767" y="504"/>
                    <a:pt x="1767" y="504"/>
                  </a:cubicBezTo>
                  <a:cubicBezTo>
                    <a:pt x="1767" y="449"/>
                    <a:pt x="1811" y="404"/>
                    <a:pt x="1867" y="404"/>
                  </a:cubicBezTo>
                  <a:cubicBezTo>
                    <a:pt x="1922" y="404"/>
                    <a:pt x="1967" y="449"/>
                    <a:pt x="1967" y="504"/>
                  </a:cubicBezTo>
                  <a:cubicBezTo>
                    <a:pt x="1967" y="882"/>
                    <a:pt x="1967" y="882"/>
                    <a:pt x="1967" y="882"/>
                  </a:cubicBezTo>
                  <a:cubicBezTo>
                    <a:pt x="1967" y="902"/>
                    <a:pt x="1983" y="918"/>
                    <a:pt x="2003" y="918"/>
                  </a:cubicBezTo>
                  <a:cubicBezTo>
                    <a:pt x="2023" y="918"/>
                    <a:pt x="2039" y="902"/>
                    <a:pt x="2039" y="882"/>
                  </a:cubicBezTo>
                  <a:cubicBezTo>
                    <a:pt x="2039" y="504"/>
                    <a:pt x="2039" y="504"/>
                    <a:pt x="2039" y="504"/>
                  </a:cubicBezTo>
                  <a:cubicBezTo>
                    <a:pt x="2039" y="449"/>
                    <a:pt x="2084" y="404"/>
                    <a:pt x="2139" y="404"/>
                  </a:cubicBezTo>
                  <a:cubicBezTo>
                    <a:pt x="2194" y="404"/>
                    <a:pt x="2239" y="449"/>
                    <a:pt x="2239" y="504"/>
                  </a:cubicBezTo>
                  <a:cubicBezTo>
                    <a:pt x="2239" y="882"/>
                    <a:pt x="2239" y="882"/>
                    <a:pt x="2239" y="882"/>
                  </a:cubicBezTo>
                  <a:cubicBezTo>
                    <a:pt x="2239" y="902"/>
                    <a:pt x="2256" y="918"/>
                    <a:pt x="2276" y="918"/>
                  </a:cubicBezTo>
                  <a:cubicBezTo>
                    <a:pt x="2296" y="918"/>
                    <a:pt x="2312" y="902"/>
                    <a:pt x="2312" y="882"/>
                  </a:cubicBezTo>
                  <a:cubicBezTo>
                    <a:pt x="2312" y="504"/>
                    <a:pt x="2312" y="504"/>
                    <a:pt x="2312" y="504"/>
                  </a:cubicBezTo>
                  <a:cubicBezTo>
                    <a:pt x="2312" y="409"/>
                    <a:pt x="2235" y="331"/>
                    <a:pt x="2139" y="331"/>
                  </a:cubicBezTo>
                  <a:moveTo>
                    <a:pt x="2718" y="93"/>
                  </a:moveTo>
                  <a:cubicBezTo>
                    <a:pt x="2717" y="93"/>
                    <a:pt x="2717" y="94"/>
                    <a:pt x="2717" y="94"/>
                  </a:cubicBezTo>
                  <a:cubicBezTo>
                    <a:pt x="2541" y="269"/>
                    <a:pt x="2541" y="269"/>
                    <a:pt x="2541" y="269"/>
                  </a:cubicBezTo>
                  <a:cubicBezTo>
                    <a:pt x="2539" y="271"/>
                    <a:pt x="2537" y="273"/>
                    <a:pt x="2535" y="274"/>
                  </a:cubicBezTo>
                  <a:cubicBezTo>
                    <a:pt x="2530" y="278"/>
                    <a:pt x="2525" y="281"/>
                    <a:pt x="2519" y="282"/>
                  </a:cubicBezTo>
                  <a:cubicBezTo>
                    <a:pt x="2515" y="283"/>
                    <a:pt x="2511" y="283"/>
                    <a:pt x="2507" y="283"/>
                  </a:cubicBezTo>
                  <a:cubicBezTo>
                    <a:pt x="2495" y="283"/>
                    <a:pt x="2483" y="278"/>
                    <a:pt x="2474" y="269"/>
                  </a:cubicBezTo>
                  <a:cubicBezTo>
                    <a:pt x="2401" y="197"/>
                    <a:pt x="2401" y="197"/>
                    <a:pt x="2401" y="197"/>
                  </a:cubicBezTo>
                  <a:cubicBezTo>
                    <a:pt x="2382" y="178"/>
                    <a:pt x="2382" y="147"/>
                    <a:pt x="2401" y="129"/>
                  </a:cubicBezTo>
                  <a:cubicBezTo>
                    <a:pt x="2419" y="111"/>
                    <a:pt x="2450" y="111"/>
                    <a:pt x="2468" y="129"/>
                  </a:cubicBezTo>
                  <a:cubicBezTo>
                    <a:pt x="2507" y="168"/>
                    <a:pt x="2507" y="168"/>
                    <a:pt x="2507" y="168"/>
                  </a:cubicBezTo>
                  <a:cubicBezTo>
                    <a:pt x="2648" y="27"/>
                    <a:pt x="2648" y="27"/>
                    <a:pt x="2648" y="27"/>
                  </a:cubicBezTo>
                  <a:cubicBezTo>
                    <a:pt x="2603" y="5"/>
                    <a:pt x="2549" y="9"/>
                    <a:pt x="2507" y="39"/>
                  </a:cubicBezTo>
                  <a:cubicBezTo>
                    <a:pt x="2454" y="0"/>
                    <a:pt x="2378" y="4"/>
                    <a:pt x="2329" y="53"/>
                  </a:cubicBezTo>
                  <a:cubicBezTo>
                    <a:pt x="2320" y="62"/>
                    <a:pt x="2320" y="62"/>
                    <a:pt x="2320" y="62"/>
                  </a:cubicBezTo>
                  <a:cubicBezTo>
                    <a:pt x="2267" y="115"/>
                    <a:pt x="2267" y="202"/>
                    <a:pt x="2320" y="255"/>
                  </a:cubicBezTo>
                  <a:cubicBezTo>
                    <a:pt x="2401" y="336"/>
                    <a:pt x="2401" y="336"/>
                    <a:pt x="2401" y="336"/>
                  </a:cubicBezTo>
                  <a:cubicBezTo>
                    <a:pt x="2401" y="336"/>
                    <a:pt x="2401" y="337"/>
                    <a:pt x="2401" y="337"/>
                  </a:cubicBezTo>
                  <a:cubicBezTo>
                    <a:pt x="2411" y="346"/>
                    <a:pt x="2411" y="346"/>
                    <a:pt x="2411" y="346"/>
                  </a:cubicBezTo>
                  <a:cubicBezTo>
                    <a:pt x="2437" y="372"/>
                    <a:pt x="2472" y="386"/>
                    <a:pt x="2507" y="386"/>
                  </a:cubicBezTo>
                  <a:cubicBezTo>
                    <a:pt x="2542" y="386"/>
                    <a:pt x="2578" y="372"/>
                    <a:pt x="2604" y="346"/>
                  </a:cubicBezTo>
                  <a:cubicBezTo>
                    <a:pt x="2613" y="337"/>
                    <a:pt x="2613" y="337"/>
                    <a:pt x="2613" y="337"/>
                  </a:cubicBezTo>
                  <a:cubicBezTo>
                    <a:pt x="2613" y="337"/>
                    <a:pt x="2613" y="336"/>
                    <a:pt x="2613" y="336"/>
                  </a:cubicBezTo>
                  <a:cubicBezTo>
                    <a:pt x="2694" y="255"/>
                    <a:pt x="2694" y="255"/>
                    <a:pt x="2694" y="255"/>
                  </a:cubicBezTo>
                  <a:cubicBezTo>
                    <a:pt x="2738" y="212"/>
                    <a:pt x="2746" y="145"/>
                    <a:pt x="2718" y="9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nl-NL" sz="1400"/>
            </a:p>
          </p:txBody>
        </p:sp>
      </p:grpSp>
    </p:spTree>
    <p:extLst>
      <p:ext uri="{BB962C8B-B14F-4D97-AF65-F5344CB8AC3E}">
        <p14:creationId xmlns:p14="http://schemas.microsoft.com/office/powerpoint/2010/main" val="416762476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80" r:id="rId10"/>
  </p:sldLayoutIdLst>
  <p:hf sldNum="0" hdr="0" ftr="0" dt="0"/>
  <p:txStyles>
    <p:titleStyle>
      <a:lvl1pPr algn="l" defTabSz="685603" rtl="0" eaLnBrk="1" latinLnBrk="0" hangingPunct="1">
        <a:spcBef>
          <a:spcPct val="0"/>
        </a:spcBef>
        <a:buNone/>
        <a:defRPr sz="1800" b="1" kern="1200">
          <a:solidFill>
            <a:schemeClr val="tx1"/>
          </a:solidFill>
          <a:latin typeface="Calibri" panose="020F0502020204030204" pitchFamily="34" charset="0"/>
          <a:ea typeface="+mj-ea"/>
          <a:cs typeface="Arial" pitchFamily="34" charset="0"/>
        </a:defRPr>
      </a:lvl1pPr>
    </p:titleStyle>
    <p:bodyStyle>
      <a:lvl1pPr marL="0" indent="0" algn="l" defTabSz="685603" rtl="0" eaLnBrk="1" latinLnBrk="0" hangingPunct="1">
        <a:spcBef>
          <a:spcPts val="0"/>
        </a:spcBef>
        <a:buFont typeface="Arial" pitchFamily="34" charset="0"/>
        <a:buNone/>
        <a:defRPr sz="1100" b="1" kern="1200">
          <a:solidFill>
            <a:schemeClr val="tx1"/>
          </a:solidFill>
          <a:latin typeface="Calibri" panose="020F0502020204030204" pitchFamily="34" charset="0"/>
          <a:ea typeface="+mn-ea"/>
          <a:cs typeface="Arial" pitchFamily="34" charset="0"/>
        </a:defRPr>
      </a:lvl1pPr>
      <a:lvl2pPr marL="157117" indent="-157117" algn="l" defTabSz="685603" rtl="0" eaLnBrk="1" latinLnBrk="0" hangingPunct="1">
        <a:spcBef>
          <a:spcPts val="0"/>
        </a:spcBef>
        <a:buClr>
          <a:schemeClr val="tx1"/>
        </a:buClr>
        <a:buFont typeface="Arial" pitchFamily="34" charset="0"/>
        <a:buChar char="•"/>
        <a:defRPr sz="1100" b="0" kern="1200">
          <a:solidFill>
            <a:schemeClr val="tx1"/>
          </a:solidFill>
          <a:latin typeface="Arial" pitchFamily="34" charset="0"/>
          <a:ea typeface="+mn-ea"/>
          <a:cs typeface="Arial" pitchFamily="34" charset="0"/>
        </a:defRPr>
      </a:lvl2pPr>
      <a:lvl3pPr marL="435642" indent="-178542" algn="l" defTabSz="685603" rtl="0" eaLnBrk="1" latinLnBrk="0" hangingPunct="1">
        <a:spcBef>
          <a:spcPts val="0"/>
        </a:spcBef>
        <a:buClr>
          <a:schemeClr val="tx1"/>
        </a:buClr>
        <a:buFont typeface="Arial" pitchFamily="34" charset="0"/>
        <a:buChar char="-"/>
        <a:defRPr sz="1100" b="0" kern="1200">
          <a:solidFill>
            <a:schemeClr val="tx1"/>
          </a:solidFill>
          <a:latin typeface="Arial" pitchFamily="34" charset="0"/>
          <a:ea typeface="+mn-ea"/>
          <a:cs typeface="Arial" pitchFamily="34" charset="0"/>
        </a:defRPr>
      </a:lvl3pPr>
      <a:lvl4pPr marL="735596" indent="-199967" algn="l" defTabSz="685603" rtl="0" eaLnBrk="1" latinLnBrk="0" hangingPunct="1">
        <a:spcBef>
          <a:spcPts val="0"/>
        </a:spcBef>
        <a:buFont typeface="Arial" pitchFamily="34" charset="0"/>
        <a:buChar char="•"/>
        <a:defRPr sz="1100" b="0" kern="1200">
          <a:solidFill>
            <a:schemeClr val="tx1"/>
          </a:solidFill>
          <a:latin typeface="Arial" pitchFamily="34" charset="0"/>
          <a:ea typeface="+mn-ea"/>
          <a:cs typeface="Arial" pitchFamily="34" charset="0"/>
        </a:defRPr>
      </a:lvl4pPr>
      <a:lvl5pPr marL="1021262" indent="-192827" algn="l" defTabSz="685603" rtl="0" eaLnBrk="1" latinLnBrk="0" hangingPunct="1">
        <a:spcBef>
          <a:spcPts val="0"/>
        </a:spcBef>
        <a:buFont typeface="Arial" pitchFamily="34" charset="0"/>
        <a:buChar char="-"/>
        <a:defRPr sz="1100" b="0" kern="1200">
          <a:solidFill>
            <a:schemeClr val="tx1"/>
          </a:solidFill>
          <a:latin typeface="Arial" pitchFamily="34" charset="0"/>
          <a:ea typeface="+mn-ea"/>
          <a:cs typeface="Arial" pitchFamily="34" charset="0"/>
        </a:defRPr>
      </a:lvl5pPr>
      <a:lvl6pPr marL="1885406" indent="-171402" algn="l" defTabSz="68560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08" indent="-171402" algn="l" defTabSz="68560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10" indent="-171402" algn="l" defTabSz="68560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813" indent="-171402" algn="l" defTabSz="68560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03" rtl="0" eaLnBrk="1" latinLnBrk="0" hangingPunct="1">
        <a:defRPr sz="1400" kern="1200">
          <a:solidFill>
            <a:schemeClr val="tx1"/>
          </a:solidFill>
          <a:latin typeface="+mn-lt"/>
          <a:ea typeface="+mn-ea"/>
          <a:cs typeface="+mn-cs"/>
        </a:defRPr>
      </a:lvl1pPr>
      <a:lvl2pPr marL="342800" algn="l" defTabSz="685603" rtl="0" eaLnBrk="1" latinLnBrk="0" hangingPunct="1">
        <a:defRPr sz="1400" kern="1200">
          <a:solidFill>
            <a:schemeClr val="tx1"/>
          </a:solidFill>
          <a:latin typeface="+mn-lt"/>
          <a:ea typeface="+mn-ea"/>
          <a:cs typeface="+mn-cs"/>
        </a:defRPr>
      </a:lvl2pPr>
      <a:lvl3pPr marL="685603" algn="l" defTabSz="685603" rtl="0" eaLnBrk="1" latinLnBrk="0" hangingPunct="1">
        <a:defRPr sz="1400" kern="1200">
          <a:solidFill>
            <a:schemeClr val="tx1"/>
          </a:solidFill>
          <a:latin typeface="+mn-lt"/>
          <a:ea typeface="+mn-ea"/>
          <a:cs typeface="+mn-cs"/>
        </a:defRPr>
      </a:lvl3pPr>
      <a:lvl4pPr marL="1028405" algn="l" defTabSz="685603" rtl="0" eaLnBrk="1" latinLnBrk="0" hangingPunct="1">
        <a:defRPr sz="1400" kern="1200">
          <a:solidFill>
            <a:schemeClr val="tx1"/>
          </a:solidFill>
          <a:latin typeface="+mn-lt"/>
          <a:ea typeface="+mn-ea"/>
          <a:cs typeface="+mn-cs"/>
        </a:defRPr>
      </a:lvl4pPr>
      <a:lvl5pPr marL="1371206" algn="l" defTabSz="685603" rtl="0" eaLnBrk="1" latinLnBrk="0" hangingPunct="1">
        <a:defRPr sz="1400" kern="1200">
          <a:solidFill>
            <a:schemeClr val="tx1"/>
          </a:solidFill>
          <a:latin typeface="+mn-lt"/>
          <a:ea typeface="+mn-ea"/>
          <a:cs typeface="+mn-cs"/>
        </a:defRPr>
      </a:lvl5pPr>
      <a:lvl6pPr marL="1714010" algn="l" defTabSz="685603" rtl="0" eaLnBrk="1" latinLnBrk="0" hangingPunct="1">
        <a:defRPr sz="1400" kern="1200">
          <a:solidFill>
            <a:schemeClr val="tx1"/>
          </a:solidFill>
          <a:latin typeface="+mn-lt"/>
          <a:ea typeface="+mn-ea"/>
          <a:cs typeface="+mn-cs"/>
        </a:defRPr>
      </a:lvl6pPr>
      <a:lvl7pPr marL="2056808" algn="l" defTabSz="685603" rtl="0" eaLnBrk="1" latinLnBrk="0" hangingPunct="1">
        <a:defRPr sz="1400" kern="1200">
          <a:solidFill>
            <a:schemeClr val="tx1"/>
          </a:solidFill>
          <a:latin typeface="+mn-lt"/>
          <a:ea typeface="+mn-ea"/>
          <a:cs typeface="+mn-cs"/>
        </a:defRPr>
      </a:lvl7pPr>
      <a:lvl8pPr marL="2399607" algn="l" defTabSz="685603" rtl="0" eaLnBrk="1" latinLnBrk="0" hangingPunct="1">
        <a:defRPr sz="1400" kern="1200">
          <a:solidFill>
            <a:schemeClr val="tx1"/>
          </a:solidFill>
          <a:latin typeface="+mn-lt"/>
          <a:ea typeface="+mn-ea"/>
          <a:cs typeface="+mn-cs"/>
        </a:defRPr>
      </a:lvl8pPr>
      <a:lvl9pPr marL="2742407" algn="l" defTabSz="685603"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952">
          <p15:clr>
            <a:srgbClr val="F26B43"/>
          </p15:clr>
        </p15:guide>
        <p15:guide id="7" orient="horz" pos="799">
          <p15:clr>
            <a:srgbClr val="F26B43"/>
          </p15:clr>
        </p15:guide>
        <p15:guide id="8" orient="horz" pos="3984">
          <p15:clr>
            <a:srgbClr val="A4A3A4"/>
          </p15:clr>
        </p15:guide>
        <p15:guide id="11" orient="horz" pos="4272">
          <p15:clr>
            <a:srgbClr val="A4A3A4"/>
          </p15:clr>
        </p15:guide>
        <p15:guide id="12" orient="horz" pos="576">
          <p15:clr>
            <a:srgbClr val="A4A3A4"/>
          </p15:clr>
        </p15:guide>
        <p15:guide id="13" orient="horz" pos="37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7.jpg"/><Relationship Id="rId4" Type="http://schemas.openxmlformats.org/officeDocument/2006/relationships/image" Target="../media/image29.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tiff"/><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847" r="7378" b="14924"/>
          <a:stretch/>
        </p:blipFill>
        <p:spPr>
          <a:xfrm flipH="1">
            <a:off x="0" y="1"/>
            <a:ext cx="9144000" cy="5143499"/>
          </a:xfrm>
          <a:prstGeom prst="rect">
            <a:avLst/>
          </a:prstGeom>
        </p:spPr>
      </p:pic>
      <p:pic>
        <p:nvPicPr>
          <p:cNvPr id="8" name="Afbeelding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23260" y="220134"/>
            <a:ext cx="1173670" cy="829733"/>
          </a:xfrm>
          <a:prstGeom prst="rect">
            <a:avLst/>
          </a:prstGeom>
        </p:spPr>
      </p:pic>
      <p:pic>
        <p:nvPicPr>
          <p:cNvPr id="14" name="Afbeelding 10">
            <a:extLst>
              <a:ext uri="{FF2B5EF4-FFF2-40B4-BE49-F238E27FC236}">
                <a16:creationId xmlns:a16="http://schemas.microsoft.com/office/drawing/2014/main" id="{E07597A9-1869-41A2-A0F2-37E95487D5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0726"/>
          <a:stretch/>
        </p:blipFill>
        <p:spPr>
          <a:xfrm>
            <a:off x="295495" y="-18288"/>
            <a:ext cx="8930629" cy="4719749"/>
          </a:xfrm>
          <a:prstGeom prst="rect">
            <a:avLst/>
          </a:prstGeom>
        </p:spPr>
      </p:pic>
      <p:sp>
        <p:nvSpPr>
          <p:cNvPr id="15" name="Tekstvak 11"/>
          <p:cNvSpPr txBox="1"/>
          <p:nvPr/>
        </p:nvSpPr>
        <p:spPr>
          <a:xfrm>
            <a:off x="5046593" y="366422"/>
            <a:ext cx="4179531" cy="2509242"/>
          </a:xfrm>
          <a:prstGeom prst="snip1Rect">
            <a:avLst/>
          </a:prstGeom>
          <a:noFill/>
        </p:spPr>
        <p:txBody>
          <a:bodyPr wrap="square" rtlCol="0">
            <a:spAutoFit/>
          </a:bodyPr>
          <a:lstStyle/>
          <a:p>
            <a:pPr algn="r"/>
            <a:r>
              <a:rPr lang="nl-NL" sz="2400" b="1">
                <a:solidFill>
                  <a:srgbClr val="384B96"/>
                </a:solidFill>
              </a:rPr>
              <a:t>Wat wil MedMij bereiken?</a:t>
            </a:r>
          </a:p>
          <a:p>
            <a:pPr lvl="0" algn="r" defTabSz="914400"/>
            <a:endParaRPr lang="en-US" sz="1000">
              <a:solidFill>
                <a:srgbClr val="F49835"/>
              </a:solidFill>
            </a:endParaRPr>
          </a:p>
          <a:p>
            <a:pPr lvl="0" algn="r" defTabSz="914400"/>
            <a:r>
              <a:rPr lang="nl-NL" sz="2200">
                <a:solidFill>
                  <a:srgbClr val="F49835"/>
                </a:solidFill>
              </a:rPr>
              <a:t>In 2020 kan iedereen die dat wil, beschikken over zijn of haar</a:t>
            </a:r>
          </a:p>
          <a:p>
            <a:pPr lvl="0" algn="r" defTabSz="914400"/>
            <a:r>
              <a:rPr lang="nl-NL" sz="2200">
                <a:solidFill>
                  <a:srgbClr val="F49835"/>
                </a:solidFill>
              </a:rPr>
              <a:t>eigen gezondheidsgegevens </a:t>
            </a:r>
          </a:p>
          <a:p>
            <a:pPr lvl="0" algn="r" defTabSz="914400"/>
            <a:r>
              <a:rPr lang="nl-NL" sz="2200">
                <a:solidFill>
                  <a:srgbClr val="F49835"/>
                </a:solidFill>
              </a:rPr>
              <a:t>in één persoonlijke gezondheidsomgeving.</a:t>
            </a:r>
          </a:p>
        </p:txBody>
      </p:sp>
      <p:pic>
        <p:nvPicPr>
          <p:cNvPr id="16" name="Afbeelding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8999" y="4271277"/>
            <a:ext cx="1173670" cy="829733"/>
          </a:xfrm>
          <a:prstGeom prst="rect">
            <a:avLst/>
          </a:prstGeom>
        </p:spPr>
      </p:pic>
    </p:spTree>
    <p:extLst>
      <p:ext uri="{BB962C8B-B14F-4D97-AF65-F5344CB8AC3E}">
        <p14:creationId xmlns:p14="http://schemas.microsoft.com/office/powerpoint/2010/main" val="185597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A974F9A-1C49-4D7A-A5ED-4912D8807F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3262806" y="951616"/>
            <a:ext cx="5881194" cy="4199631"/>
          </a:xfrm>
          <a:prstGeom prst="rect">
            <a:avLst/>
          </a:prstGeom>
        </p:spPr>
      </p:pic>
      <p:sp>
        <p:nvSpPr>
          <p:cNvPr id="3" name="Tijdelijke aanduiding voor inhoud 2"/>
          <p:cNvSpPr>
            <a:spLocks noGrp="1"/>
          </p:cNvSpPr>
          <p:nvPr>
            <p:ph idx="1"/>
          </p:nvPr>
        </p:nvSpPr>
        <p:spPr>
          <a:xfrm>
            <a:off x="155118" y="1551574"/>
            <a:ext cx="5325771" cy="3394472"/>
          </a:xfrm>
        </p:spPr>
        <p:txBody>
          <a:bodyPr/>
          <a:lstStyle/>
          <a:p>
            <a:pPr marL="0" indent="0">
              <a:lnSpc>
                <a:spcPts val="4400"/>
              </a:lnSpc>
              <a:buNone/>
            </a:pPr>
            <a:r>
              <a:rPr lang="nl-NL" sz="2200"/>
              <a:t>				Dialoog en samen beslissen	</a:t>
            </a:r>
          </a:p>
          <a:p>
            <a:pPr marL="0" indent="0">
              <a:lnSpc>
                <a:spcPts val="4400"/>
              </a:lnSpc>
              <a:buNone/>
            </a:pPr>
            <a:r>
              <a:rPr lang="nl-NL" sz="2200"/>
              <a:t>				Gemak: alles op één plek</a:t>
            </a:r>
          </a:p>
          <a:p>
            <a:pPr marL="0" indent="0">
              <a:lnSpc>
                <a:spcPts val="4400"/>
              </a:lnSpc>
              <a:buNone/>
            </a:pPr>
            <a:r>
              <a:rPr lang="nl-NL" sz="2200"/>
              <a:t>				Recht op gegevens</a:t>
            </a:r>
          </a:p>
          <a:p>
            <a:pPr marL="0" indent="0">
              <a:lnSpc>
                <a:spcPts val="4400"/>
              </a:lnSpc>
              <a:buNone/>
            </a:pPr>
            <a:r>
              <a:rPr lang="nl-NL" sz="2200"/>
              <a:t>				Regie (toestemming)</a:t>
            </a:r>
          </a:p>
          <a:p>
            <a:pPr marL="0" indent="0">
              <a:lnSpc>
                <a:spcPts val="4400"/>
              </a:lnSpc>
              <a:buNone/>
            </a:pPr>
            <a:r>
              <a:rPr lang="nl-NL" sz="2200"/>
              <a:t>				Keuzevrijheid</a:t>
            </a:r>
          </a:p>
          <a:p>
            <a:pPr marL="0" indent="0">
              <a:lnSpc>
                <a:spcPts val="4400"/>
              </a:lnSpc>
              <a:buNone/>
            </a:pPr>
            <a:r>
              <a:rPr lang="nl-NL" sz="2200"/>
              <a:t>				Veiligheid &amp; vertrouwen</a:t>
            </a:r>
          </a:p>
          <a:p>
            <a:pPr>
              <a:lnSpc>
                <a:spcPts val="4400"/>
              </a:lnSpc>
            </a:pPr>
            <a:endParaRPr lang="nl-NL" sz="2200"/>
          </a:p>
        </p:txBody>
      </p:sp>
      <p:sp>
        <p:nvSpPr>
          <p:cNvPr id="7" name="Titel 3">
            <a:extLst>
              <a:ext uri="{FF2B5EF4-FFF2-40B4-BE49-F238E27FC236}">
                <a16:creationId xmlns:a16="http://schemas.microsoft.com/office/drawing/2014/main" id="{D130E53E-7DC5-44F8-9183-6D8863346DF5}"/>
              </a:ext>
            </a:extLst>
          </p:cNvPr>
          <p:cNvSpPr txBox="1">
            <a:spLocks/>
          </p:cNvSpPr>
          <p:nvPr/>
        </p:nvSpPr>
        <p:spPr>
          <a:xfrm>
            <a:off x="439512" y="227477"/>
            <a:ext cx="7375812" cy="937021"/>
          </a:xfrm>
          <a:prstGeom prst="rect">
            <a:avLst/>
          </a:prstGeom>
        </p:spPr>
        <p:txBody>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3200" b="0"/>
              <a:t>De essentie van MedMij </a:t>
            </a:r>
            <a:br>
              <a:rPr lang="nl-NL" sz="3200" b="0"/>
            </a:br>
            <a:r>
              <a:rPr lang="nl-NL" sz="3200" b="0" i="1"/>
              <a:t>voor inwoners van Nederland</a:t>
            </a:r>
          </a:p>
          <a:p>
            <a:r>
              <a:rPr lang="nl-NL" sz="3200" b="0"/>
              <a:t> </a:t>
            </a:r>
          </a:p>
        </p:txBody>
      </p:sp>
      <p:grpSp>
        <p:nvGrpSpPr>
          <p:cNvPr id="30" name="Groep 29">
            <a:extLst>
              <a:ext uri="{FF2B5EF4-FFF2-40B4-BE49-F238E27FC236}">
                <a16:creationId xmlns:a16="http://schemas.microsoft.com/office/drawing/2014/main" id="{FDC9A98D-47E5-4344-A8F5-B1A59D599624}"/>
              </a:ext>
            </a:extLst>
          </p:cNvPr>
          <p:cNvGrpSpPr>
            <a:grpSpLocks noChangeAspect="1"/>
          </p:cNvGrpSpPr>
          <p:nvPr/>
        </p:nvGrpSpPr>
        <p:grpSpPr>
          <a:xfrm>
            <a:off x="435014" y="1623533"/>
            <a:ext cx="1273948" cy="550800"/>
            <a:chOff x="246654" y="4341643"/>
            <a:chExt cx="1498766" cy="648000"/>
          </a:xfrm>
        </p:grpSpPr>
        <p:pic>
          <p:nvPicPr>
            <p:cNvPr id="8" name="Afbeelding 7">
              <a:extLst>
                <a:ext uri="{FF2B5EF4-FFF2-40B4-BE49-F238E27FC236}">
                  <a16:creationId xmlns:a16="http://schemas.microsoft.com/office/drawing/2014/main" id="{D8DAA9D3-F7DE-4F67-B90E-0972CAFEA3A2}"/>
                </a:ext>
              </a:extLst>
            </p:cNvPr>
            <p:cNvPicPr>
              <a:picLocks noChangeAspect="1"/>
            </p:cNvPicPr>
            <p:nvPr/>
          </p:nvPicPr>
          <p:blipFill>
            <a:blip r:embed="rId4"/>
            <a:stretch>
              <a:fillRect/>
            </a:stretch>
          </p:blipFill>
          <p:spPr>
            <a:xfrm>
              <a:off x="246654" y="4341643"/>
              <a:ext cx="716598" cy="648000"/>
            </a:xfrm>
            <a:prstGeom prst="rect">
              <a:avLst/>
            </a:prstGeom>
          </p:spPr>
        </p:pic>
        <p:pic>
          <p:nvPicPr>
            <p:cNvPr id="10" name="Afbeelding 9">
              <a:extLst>
                <a:ext uri="{FF2B5EF4-FFF2-40B4-BE49-F238E27FC236}">
                  <a16:creationId xmlns:a16="http://schemas.microsoft.com/office/drawing/2014/main" id="{7936D187-84F1-4693-8079-17833AF86F5C}"/>
                </a:ext>
              </a:extLst>
            </p:cNvPr>
            <p:cNvPicPr>
              <a:picLocks noChangeAspect="1"/>
            </p:cNvPicPr>
            <p:nvPr/>
          </p:nvPicPr>
          <p:blipFill>
            <a:blip r:embed="rId5"/>
            <a:stretch>
              <a:fillRect/>
            </a:stretch>
          </p:blipFill>
          <p:spPr>
            <a:xfrm>
              <a:off x="1033997" y="4341643"/>
              <a:ext cx="711423" cy="648000"/>
            </a:xfrm>
            <a:prstGeom prst="rect">
              <a:avLst/>
            </a:prstGeom>
          </p:spPr>
        </p:pic>
        <p:grpSp>
          <p:nvGrpSpPr>
            <p:cNvPr id="14" name="Groep 13">
              <a:extLst>
                <a:ext uri="{FF2B5EF4-FFF2-40B4-BE49-F238E27FC236}">
                  <a16:creationId xmlns:a16="http://schemas.microsoft.com/office/drawing/2014/main" id="{CAD7D2A6-E884-447D-BF23-3695CF6CF3D5}"/>
                </a:ext>
              </a:extLst>
            </p:cNvPr>
            <p:cNvGrpSpPr/>
            <p:nvPr/>
          </p:nvGrpSpPr>
          <p:grpSpPr>
            <a:xfrm>
              <a:off x="854614" y="4611597"/>
              <a:ext cx="288021" cy="108092"/>
              <a:chOff x="246633" y="2780461"/>
              <a:chExt cx="288021" cy="108092"/>
            </a:xfrm>
          </p:grpSpPr>
          <p:cxnSp>
            <p:nvCxnSpPr>
              <p:cNvPr id="12" name="Rechte verbindingslijn met pijl 11">
                <a:extLst>
                  <a:ext uri="{FF2B5EF4-FFF2-40B4-BE49-F238E27FC236}">
                    <a16:creationId xmlns:a16="http://schemas.microsoft.com/office/drawing/2014/main" id="{B6905218-1AD0-4DAD-896A-BA70216806C5}"/>
                  </a:ext>
                </a:extLst>
              </p:cNvPr>
              <p:cNvCxnSpPr/>
              <p:nvPr/>
            </p:nvCxnSpPr>
            <p:spPr>
              <a:xfrm>
                <a:off x="246654" y="2780461"/>
                <a:ext cx="288000" cy="0"/>
              </a:xfrm>
              <a:prstGeom prst="straightConnector1">
                <a:avLst/>
              </a:prstGeom>
              <a:ln>
                <a:solidFill>
                  <a:srgbClr val="4AB8A7"/>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9E6A415B-F0E4-4818-94B1-F8FCD5F0B825}"/>
                  </a:ext>
                </a:extLst>
              </p:cNvPr>
              <p:cNvCxnSpPr>
                <a:cxnSpLocks/>
              </p:cNvCxnSpPr>
              <p:nvPr/>
            </p:nvCxnSpPr>
            <p:spPr>
              <a:xfrm rot="10860000">
                <a:off x="246633" y="2888553"/>
                <a:ext cx="288000" cy="0"/>
              </a:xfrm>
              <a:prstGeom prst="straightConnector1">
                <a:avLst/>
              </a:prstGeom>
              <a:ln>
                <a:solidFill>
                  <a:srgbClr val="4AB8A7"/>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pic>
        <p:nvPicPr>
          <p:cNvPr id="20" name="Afbeelding 19">
            <a:extLst>
              <a:ext uri="{FF2B5EF4-FFF2-40B4-BE49-F238E27FC236}">
                <a16:creationId xmlns:a16="http://schemas.microsoft.com/office/drawing/2014/main" id="{944D17E6-A342-4E18-9970-1BB96AE08CBF}"/>
              </a:ext>
            </a:extLst>
          </p:cNvPr>
          <p:cNvPicPr>
            <a:picLocks noChangeAspect="1"/>
          </p:cNvPicPr>
          <p:nvPr/>
        </p:nvPicPr>
        <p:blipFill>
          <a:blip r:embed="rId6"/>
          <a:stretch>
            <a:fillRect/>
          </a:stretch>
        </p:blipFill>
        <p:spPr>
          <a:xfrm>
            <a:off x="698094" y="2768026"/>
            <a:ext cx="550800" cy="550800"/>
          </a:xfrm>
          <a:prstGeom prst="rect">
            <a:avLst/>
          </a:prstGeom>
        </p:spPr>
      </p:pic>
      <p:pic>
        <p:nvPicPr>
          <p:cNvPr id="22" name="Afbeelding 21">
            <a:extLst>
              <a:ext uri="{FF2B5EF4-FFF2-40B4-BE49-F238E27FC236}">
                <a16:creationId xmlns:a16="http://schemas.microsoft.com/office/drawing/2014/main" id="{BC7B0BF1-18D2-4EFB-91C9-997BCE029BFB}"/>
              </a:ext>
            </a:extLst>
          </p:cNvPr>
          <p:cNvPicPr>
            <a:picLocks noChangeAspect="1"/>
          </p:cNvPicPr>
          <p:nvPr/>
        </p:nvPicPr>
        <p:blipFill>
          <a:blip r:embed="rId7"/>
          <a:stretch>
            <a:fillRect/>
          </a:stretch>
        </p:blipFill>
        <p:spPr>
          <a:xfrm>
            <a:off x="757997" y="3380293"/>
            <a:ext cx="558579" cy="453336"/>
          </a:xfrm>
          <a:prstGeom prst="rect">
            <a:avLst/>
          </a:prstGeom>
        </p:spPr>
      </p:pic>
      <p:grpSp>
        <p:nvGrpSpPr>
          <p:cNvPr id="2" name="Groep 1">
            <a:extLst>
              <a:ext uri="{FF2B5EF4-FFF2-40B4-BE49-F238E27FC236}">
                <a16:creationId xmlns:a16="http://schemas.microsoft.com/office/drawing/2014/main" id="{D8925411-33F1-4F3C-A483-F8FD15C7A566}"/>
              </a:ext>
            </a:extLst>
          </p:cNvPr>
          <p:cNvGrpSpPr>
            <a:grpSpLocks noChangeAspect="1"/>
          </p:cNvGrpSpPr>
          <p:nvPr/>
        </p:nvGrpSpPr>
        <p:grpSpPr>
          <a:xfrm>
            <a:off x="331733" y="3936040"/>
            <a:ext cx="1338115" cy="488851"/>
            <a:chOff x="285740" y="2900623"/>
            <a:chExt cx="1574258" cy="575117"/>
          </a:xfrm>
        </p:grpSpPr>
        <p:pic>
          <p:nvPicPr>
            <p:cNvPr id="4" name="Afbeelding 3">
              <a:extLst>
                <a:ext uri="{FF2B5EF4-FFF2-40B4-BE49-F238E27FC236}">
                  <a16:creationId xmlns:a16="http://schemas.microsoft.com/office/drawing/2014/main" id="{077CE648-F102-4CCA-A457-0934464EFD3B}"/>
                </a:ext>
              </a:extLst>
            </p:cNvPr>
            <p:cNvPicPr>
              <a:picLocks noChangeAspect="1"/>
            </p:cNvPicPr>
            <p:nvPr/>
          </p:nvPicPr>
          <p:blipFill>
            <a:blip r:embed="rId8"/>
            <a:stretch>
              <a:fillRect/>
            </a:stretch>
          </p:blipFill>
          <p:spPr>
            <a:xfrm>
              <a:off x="285740" y="2918181"/>
              <a:ext cx="575115" cy="540000"/>
            </a:xfrm>
            <a:prstGeom prst="rect">
              <a:avLst/>
            </a:prstGeom>
          </p:spPr>
        </p:pic>
        <p:pic>
          <p:nvPicPr>
            <p:cNvPr id="26" name="Afbeelding 25">
              <a:extLst>
                <a:ext uri="{FF2B5EF4-FFF2-40B4-BE49-F238E27FC236}">
                  <a16:creationId xmlns:a16="http://schemas.microsoft.com/office/drawing/2014/main" id="{46F78112-8B9B-4CE8-8FCF-3B6D39A56368}"/>
                </a:ext>
              </a:extLst>
            </p:cNvPr>
            <p:cNvPicPr>
              <a:picLocks noChangeAspect="1"/>
            </p:cNvPicPr>
            <p:nvPr/>
          </p:nvPicPr>
          <p:blipFill>
            <a:blip r:embed="rId9"/>
            <a:stretch>
              <a:fillRect/>
            </a:stretch>
          </p:blipFill>
          <p:spPr>
            <a:xfrm>
              <a:off x="1319998" y="2900623"/>
              <a:ext cx="540000" cy="575117"/>
            </a:xfrm>
            <a:prstGeom prst="rect">
              <a:avLst/>
            </a:prstGeom>
          </p:spPr>
        </p:pic>
        <p:pic>
          <p:nvPicPr>
            <p:cNvPr id="28" name="Afbeelding 27">
              <a:extLst>
                <a:ext uri="{FF2B5EF4-FFF2-40B4-BE49-F238E27FC236}">
                  <a16:creationId xmlns:a16="http://schemas.microsoft.com/office/drawing/2014/main" id="{0C89122F-F762-4426-B0A9-691A73902578}"/>
                </a:ext>
              </a:extLst>
            </p:cNvPr>
            <p:cNvPicPr>
              <a:picLocks noChangeAspect="1"/>
            </p:cNvPicPr>
            <p:nvPr/>
          </p:nvPicPr>
          <p:blipFill>
            <a:blip r:embed="rId10"/>
            <a:stretch>
              <a:fillRect/>
            </a:stretch>
          </p:blipFill>
          <p:spPr>
            <a:xfrm rot="10800000">
              <a:off x="792799" y="2929413"/>
              <a:ext cx="575115" cy="540000"/>
            </a:xfrm>
            <a:prstGeom prst="rect">
              <a:avLst/>
            </a:prstGeom>
          </p:spPr>
        </p:pic>
      </p:grpSp>
      <p:grpSp>
        <p:nvGrpSpPr>
          <p:cNvPr id="11" name="Groep 10">
            <a:extLst>
              <a:ext uri="{FF2B5EF4-FFF2-40B4-BE49-F238E27FC236}">
                <a16:creationId xmlns:a16="http://schemas.microsoft.com/office/drawing/2014/main" id="{887EC4E6-DB1E-42D7-B6EE-168A26745E0A}"/>
              </a:ext>
            </a:extLst>
          </p:cNvPr>
          <p:cNvGrpSpPr>
            <a:grpSpLocks noChangeAspect="1"/>
          </p:cNvGrpSpPr>
          <p:nvPr/>
        </p:nvGrpSpPr>
        <p:grpSpPr>
          <a:xfrm>
            <a:off x="468275" y="4496027"/>
            <a:ext cx="1010439" cy="367200"/>
            <a:chOff x="726093" y="3608208"/>
            <a:chExt cx="1188744" cy="432000"/>
          </a:xfrm>
        </p:grpSpPr>
        <p:pic>
          <p:nvPicPr>
            <p:cNvPr id="18" name="Afbeelding 17">
              <a:extLst>
                <a:ext uri="{FF2B5EF4-FFF2-40B4-BE49-F238E27FC236}">
                  <a16:creationId xmlns:a16="http://schemas.microsoft.com/office/drawing/2014/main" id="{9EE26843-5F9D-4381-8E1D-364A2D416E9E}"/>
                </a:ext>
              </a:extLst>
            </p:cNvPr>
            <p:cNvPicPr>
              <a:picLocks noChangeAspect="1"/>
            </p:cNvPicPr>
            <p:nvPr/>
          </p:nvPicPr>
          <p:blipFill>
            <a:blip r:embed="rId11"/>
            <a:stretch>
              <a:fillRect/>
            </a:stretch>
          </p:blipFill>
          <p:spPr>
            <a:xfrm>
              <a:off x="726093" y="3608208"/>
              <a:ext cx="693552" cy="432000"/>
            </a:xfrm>
            <a:prstGeom prst="rect">
              <a:avLst/>
            </a:prstGeom>
          </p:spPr>
        </p:pic>
        <p:pic>
          <p:nvPicPr>
            <p:cNvPr id="9" name="Afbeelding 8">
              <a:extLst>
                <a:ext uri="{FF2B5EF4-FFF2-40B4-BE49-F238E27FC236}">
                  <a16:creationId xmlns:a16="http://schemas.microsoft.com/office/drawing/2014/main" id="{AA7FD7F3-B301-4DA2-AF43-B4556F4BCB43}"/>
                </a:ext>
              </a:extLst>
            </p:cNvPr>
            <p:cNvPicPr>
              <a:picLocks noChangeAspect="1"/>
            </p:cNvPicPr>
            <p:nvPr/>
          </p:nvPicPr>
          <p:blipFill>
            <a:blip r:embed="rId12"/>
            <a:stretch>
              <a:fillRect/>
            </a:stretch>
          </p:blipFill>
          <p:spPr>
            <a:xfrm>
              <a:off x="1476647" y="3638552"/>
              <a:ext cx="438190" cy="360000"/>
            </a:xfrm>
            <a:prstGeom prst="rect">
              <a:avLst/>
            </a:prstGeom>
          </p:spPr>
        </p:pic>
      </p:grpSp>
      <p:pic>
        <p:nvPicPr>
          <p:cNvPr id="21" name="Afbeelding 20">
            <a:extLst>
              <a:ext uri="{FF2B5EF4-FFF2-40B4-BE49-F238E27FC236}">
                <a16:creationId xmlns:a16="http://schemas.microsoft.com/office/drawing/2014/main" id="{66DCD156-B7CF-450E-A8FD-054412D52A66}"/>
              </a:ext>
            </a:extLst>
          </p:cNvPr>
          <p:cNvPicPr>
            <a:picLocks noChangeAspect="1"/>
          </p:cNvPicPr>
          <p:nvPr/>
        </p:nvPicPr>
        <p:blipFill rotWithShape="1">
          <a:blip r:embed="rId13" cstate="hq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95571" y="2180396"/>
            <a:ext cx="1059606" cy="576000"/>
          </a:xfrm>
          <a:prstGeom prst="rect">
            <a:avLst/>
          </a:prstGeom>
        </p:spPr>
      </p:pic>
    </p:spTree>
    <p:extLst>
      <p:ext uri="{BB962C8B-B14F-4D97-AF65-F5344CB8AC3E}">
        <p14:creationId xmlns:p14="http://schemas.microsoft.com/office/powerpoint/2010/main" val="4016516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0179" y="-450"/>
            <a:ext cx="5663821" cy="5144400"/>
          </a:xfrm>
          <a:prstGeom prst="rect">
            <a:avLst/>
          </a:prstGeom>
        </p:spPr>
      </p:pic>
      <p:sp>
        <p:nvSpPr>
          <p:cNvPr id="7" name="Titel 3">
            <a:extLst>
              <a:ext uri="{FF2B5EF4-FFF2-40B4-BE49-F238E27FC236}">
                <a16:creationId xmlns:a16="http://schemas.microsoft.com/office/drawing/2014/main" id="{D130E53E-7DC5-44F8-9183-6D8863346DF5}"/>
              </a:ext>
            </a:extLst>
          </p:cNvPr>
          <p:cNvSpPr txBox="1">
            <a:spLocks/>
          </p:cNvSpPr>
          <p:nvPr/>
        </p:nvSpPr>
        <p:spPr>
          <a:xfrm>
            <a:off x="439512" y="227477"/>
            <a:ext cx="7375812" cy="937021"/>
          </a:xfrm>
          <a:prstGeom prst="rect">
            <a:avLst/>
          </a:prstGeom>
        </p:spPr>
        <p:txBody>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3200" b="0"/>
              <a:t>De essentie van MedMij </a:t>
            </a:r>
            <a:br>
              <a:rPr lang="nl-NL" sz="3200" b="0"/>
            </a:br>
            <a:r>
              <a:rPr lang="nl-NL" sz="3200" b="0" i="1"/>
              <a:t>voor zorgverleners</a:t>
            </a:r>
          </a:p>
          <a:p>
            <a:r>
              <a:rPr lang="nl-NL" sz="3200" b="0"/>
              <a:t> </a:t>
            </a:r>
          </a:p>
        </p:txBody>
      </p:sp>
      <p:sp>
        <p:nvSpPr>
          <p:cNvPr id="6" name="Tijdelijke aanduiding voor inhoud 2">
            <a:extLst>
              <a:ext uri="{FF2B5EF4-FFF2-40B4-BE49-F238E27FC236}">
                <a16:creationId xmlns:a16="http://schemas.microsoft.com/office/drawing/2014/main" id="{446B4195-B3B5-46EB-9EA5-99AE1A09C793}"/>
              </a:ext>
            </a:extLst>
          </p:cNvPr>
          <p:cNvSpPr txBox="1">
            <a:spLocks/>
          </p:cNvSpPr>
          <p:nvPr/>
        </p:nvSpPr>
        <p:spPr>
          <a:xfrm>
            <a:off x="-1" y="1551574"/>
            <a:ext cx="6327321" cy="3394472"/>
          </a:xfrm>
          <a:prstGeom prst="rect">
            <a:avLst/>
          </a:prstGeom>
        </p:spPr>
        <p:txBody>
          <a:bodyPr vert="horz" lIns="0" tIns="0" rIns="0" bIns="0" rtlCol="0">
            <a:noAutofit/>
          </a:bodyPr>
          <a:lstStyle>
            <a:lvl1pPr marL="266400" indent="-266400" algn="l" defTabSz="457200" rtl="0" eaLnBrk="1" latinLnBrk="0" hangingPunct="1">
              <a:lnSpc>
                <a:spcPct val="100000"/>
              </a:lnSpc>
              <a:spcBef>
                <a:spcPts val="0"/>
              </a:spcBef>
              <a:buClr>
                <a:srgbClr val="4AB8A7"/>
              </a:buClr>
              <a:buFont typeface="Arial"/>
              <a:buChar char="•"/>
              <a:defRPr sz="2000" kern="1200" spc="0" baseline="0">
                <a:solidFill>
                  <a:srgbClr val="384B96"/>
                </a:solidFill>
                <a:latin typeface="+mn-lt"/>
                <a:ea typeface="+mn-ea"/>
                <a:cs typeface="+mn-cs"/>
              </a:defRPr>
            </a:lvl1pPr>
            <a:lvl2pPr marL="543600" indent="-277200" algn="l" defTabSz="457200" rtl="0" eaLnBrk="1" latinLnBrk="0" hangingPunct="1">
              <a:lnSpc>
                <a:spcPct val="100000"/>
              </a:lnSpc>
              <a:spcBef>
                <a:spcPts val="0"/>
              </a:spcBef>
              <a:buClr>
                <a:srgbClr val="4AB8A7"/>
              </a:buClr>
              <a:buFont typeface="Arial"/>
              <a:buChar char="•"/>
              <a:defRPr sz="1800" kern="1200" spc="0" baseline="0">
                <a:solidFill>
                  <a:srgbClr val="384B96"/>
                </a:solidFill>
                <a:latin typeface="+mn-lt"/>
                <a:ea typeface="+mn-ea"/>
                <a:cs typeface="+mn-cs"/>
              </a:defRPr>
            </a:lvl2pPr>
            <a:lvl3pPr marL="806400" indent="-266400" algn="l" defTabSz="457200" rtl="0" eaLnBrk="1" latinLnBrk="0" hangingPunct="1">
              <a:lnSpc>
                <a:spcPct val="100000"/>
              </a:lnSpc>
              <a:spcBef>
                <a:spcPts val="0"/>
              </a:spcBef>
              <a:buClr>
                <a:srgbClr val="384B96"/>
              </a:buClr>
              <a:buFont typeface="Arial"/>
              <a:buChar char="•"/>
              <a:defRPr sz="1600" kern="1200" spc="0" baseline="0">
                <a:solidFill>
                  <a:srgbClr val="384B96"/>
                </a:solidFill>
                <a:latin typeface="+mn-lt"/>
                <a:ea typeface="+mn-ea"/>
                <a:cs typeface="+mn-cs"/>
              </a:defRPr>
            </a:lvl3pPr>
            <a:lvl4pPr marL="0" indent="0" algn="l" defTabSz="457200" rtl="0" eaLnBrk="1" latinLnBrk="0" hangingPunct="1">
              <a:lnSpc>
                <a:spcPct val="100000"/>
              </a:lnSpc>
              <a:spcBef>
                <a:spcPts val="0"/>
              </a:spcBef>
              <a:spcAft>
                <a:spcPts val="3600"/>
              </a:spcAft>
              <a:buClr>
                <a:srgbClr val="4AB8A7"/>
              </a:buClr>
              <a:buFontTx/>
              <a:buNone/>
              <a:defRPr sz="2600" kern="1200" spc="0" baseline="0">
                <a:solidFill>
                  <a:srgbClr val="384B96"/>
                </a:solidFill>
                <a:latin typeface="+mn-lt"/>
                <a:ea typeface="+mn-ea"/>
                <a:cs typeface="+mn-cs"/>
              </a:defRPr>
            </a:lvl4pPr>
            <a:lvl5pPr marL="0" indent="0" algn="l" defTabSz="457200" rtl="0" eaLnBrk="1" latinLnBrk="0" hangingPunct="1">
              <a:lnSpc>
                <a:spcPct val="100000"/>
              </a:lnSpc>
              <a:spcBef>
                <a:spcPts val="0"/>
              </a:spcBef>
              <a:buClr>
                <a:srgbClr val="4AB8A7"/>
              </a:buClr>
              <a:buFontTx/>
              <a:buNone/>
              <a:defRPr sz="1600" kern="1200" spc="0">
                <a:solidFill>
                  <a:srgbClr val="384B96"/>
                </a:solidFill>
                <a:latin typeface="+mn-lt"/>
                <a:ea typeface="+mn-ea"/>
                <a:cs typeface="+mn-cs"/>
              </a:defRPr>
            </a:lvl5pPr>
            <a:lvl6pPr marL="266400" indent="0" algn="l" defTabSz="457200" rtl="0" eaLnBrk="1" latinLnBrk="0" hangingPunct="1">
              <a:spcBef>
                <a:spcPts val="0"/>
              </a:spcBef>
              <a:buFontTx/>
              <a:buNone/>
              <a:defRPr sz="2000" kern="1200" baseline="0">
                <a:solidFill>
                  <a:srgbClr val="384B96"/>
                </a:solidFill>
                <a:latin typeface="+mn-lt"/>
                <a:ea typeface="+mn-ea"/>
                <a:cs typeface="+mn-cs"/>
              </a:defRPr>
            </a:lvl6pPr>
            <a:lvl7pPr marL="543600" indent="0" algn="l" defTabSz="457200" rtl="0" eaLnBrk="1" latinLnBrk="0" hangingPunct="1">
              <a:spcBef>
                <a:spcPts val="0"/>
              </a:spcBef>
              <a:buFontTx/>
              <a:buNone/>
              <a:defRPr sz="1800" kern="1200" baseline="0">
                <a:solidFill>
                  <a:srgbClr val="384B96"/>
                </a:solidFill>
                <a:latin typeface="+mn-lt"/>
                <a:ea typeface="+mn-ea"/>
                <a:cs typeface="+mn-cs"/>
              </a:defRPr>
            </a:lvl7pPr>
            <a:lvl8pPr marL="806400" indent="0" algn="l" defTabSz="457200" rtl="0" eaLnBrk="1" latinLnBrk="0" hangingPunct="1">
              <a:spcBef>
                <a:spcPts val="0"/>
              </a:spcBef>
              <a:buFontTx/>
              <a:buNone/>
              <a:defRPr sz="1600" kern="1200" baseline="0">
                <a:solidFill>
                  <a:srgbClr val="384B96"/>
                </a:solidFill>
                <a:latin typeface="+mn-lt"/>
                <a:ea typeface="+mn-ea"/>
                <a:cs typeface="+mn-cs"/>
              </a:defRPr>
            </a:lvl8pPr>
            <a:lvl9pPr marL="0" indent="0" algn="l" defTabSz="457200" rtl="0" eaLnBrk="1" latinLnBrk="0" hangingPunct="1">
              <a:spcBef>
                <a:spcPts val="0"/>
              </a:spcBef>
              <a:buFontTx/>
              <a:buNone/>
              <a:defRPr sz="1400" kern="1200" baseline="0">
                <a:solidFill>
                  <a:srgbClr val="384B96"/>
                </a:solidFill>
                <a:latin typeface="+mn-lt"/>
                <a:ea typeface="+mn-ea"/>
                <a:cs typeface="+mn-cs"/>
              </a:defRPr>
            </a:lvl9pPr>
          </a:lstStyle>
          <a:p>
            <a:pPr marL="0" indent="0">
              <a:lnSpc>
                <a:spcPts val="4500"/>
              </a:lnSpc>
              <a:buNone/>
            </a:pPr>
            <a:r>
              <a:rPr lang="nl-NL" sz="2200"/>
              <a:t>				Beter gesprek in de spreekkamer</a:t>
            </a:r>
          </a:p>
          <a:p>
            <a:pPr marL="0" indent="0">
              <a:lnSpc>
                <a:spcPts val="4500"/>
              </a:lnSpc>
              <a:buFont typeface="Arial"/>
              <a:buNone/>
            </a:pPr>
            <a:r>
              <a:rPr lang="nl-NL" sz="2200"/>
              <a:t>				Veilige uitwisseling gegarandeerd</a:t>
            </a:r>
          </a:p>
          <a:p>
            <a:pPr marL="0" indent="0">
              <a:lnSpc>
                <a:spcPts val="4500"/>
              </a:lnSpc>
              <a:buFont typeface="Arial"/>
              <a:buNone/>
            </a:pPr>
            <a:r>
              <a:rPr lang="nl-NL" sz="2200"/>
              <a:t> 				PGO ≠ medisch dossier</a:t>
            </a:r>
          </a:p>
          <a:p>
            <a:pPr marL="0" indent="0">
              <a:lnSpc>
                <a:spcPts val="4500"/>
              </a:lnSpc>
              <a:buFont typeface="Arial"/>
              <a:buNone/>
            </a:pPr>
            <a:r>
              <a:rPr lang="nl-NL" sz="2200"/>
              <a:t>				Geen inzage in persoonlijke notities  </a:t>
            </a:r>
          </a:p>
          <a:p>
            <a:pPr marL="0" indent="0">
              <a:lnSpc>
                <a:spcPts val="4500"/>
              </a:lnSpc>
              <a:buFont typeface="Arial"/>
              <a:buNone/>
            </a:pPr>
            <a:r>
              <a:rPr lang="nl-NL" sz="2200"/>
              <a:t>				Up-to-date met wetten &amp; regels</a:t>
            </a:r>
          </a:p>
          <a:p>
            <a:pPr marL="0" indent="0">
              <a:lnSpc>
                <a:spcPts val="4500"/>
              </a:lnSpc>
              <a:buFont typeface="Arial"/>
              <a:buNone/>
            </a:pPr>
            <a:r>
              <a:rPr lang="nl-NL" sz="2200"/>
              <a:t>				Mijn beroepsgeheim is veilig</a:t>
            </a:r>
          </a:p>
          <a:p>
            <a:pPr>
              <a:lnSpc>
                <a:spcPts val="4500"/>
              </a:lnSpc>
            </a:pPr>
            <a:endParaRPr lang="nl-NL" sz="2200"/>
          </a:p>
        </p:txBody>
      </p:sp>
      <p:grpSp>
        <p:nvGrpSpPr>
          <p:cNvPr id="8" name="Groep 7">
            <a:extLst>
              <a:ext uri="{FF2B5EF4-FFF2-40B4-BE49-F238E27FC236}">
                <a16:creationId xmlns:a16="http://schemas.microsoft.com/office/drawing/2014/main" id="{467B49E6-F409-47B7-B801-21C6EC0F8B92}"/>
              </a:ext>
            </a:extLst>
          </p:cNvPr>
          <p:cNvGrpSpPr>
            <a:grpSpLocks noChangeAspect="1"/>
          </p:cNvGrpSpPr>
          <p:nvPr/>
        </p:nvGrpSpPr>
        <p:grpSpPr>
          <a:xfrm>
            <a:off x="327884" y="1603518"/>
            <a:ext cx="1273947" cy="550800"/>
            <a:chOff x="246654" y="4341643"/>
            <a:chExt cx="1498766" cy="648000"/>
          </a:xfrm>
        </p:grpSpPr>
        <p:pic>
          <p:nvPicPr>
            <p:cNvPr id="9" name="Afbeelding 8">
              <a:extLst>
                <a:ext uri="{FF2B5EF4-FFF2-40B4-BE49-F238E27FC236}">
                  <a16:creationId xmlns:a16="http://schemas.microsoft.com/office/drawing/2014/main" id="{AEB5554C-F181-4583-8FB1-06876ADD752C}"/>
                </a:ext>
              </a:extLst>
            </p:cNvPr>
            <p:cNvPicPr>
              <a:picLocks noChangeAspect="1"/>
            </p:cNvPicPr>
            <p:nvPr/>
          </p:nvPicPr>
          <p:blipFill>
            <a:blip r:embed="rId4"/>
            <a:stretch>
              <a:fillRect/>
            </a:stretch>
          </p:blipFill>
          <p:spPr>
            <a:xfrm>
              <a:off x="246654" y="4341643"/>
              <a:ext cx="716598" cy="648000"/>
            </a:xfrm>
            <a:prstGeom prst="rect">
              <a:avLst/>
            </a:prstGeom>
          </p:spPr>
        </p:pic>
        <p:pic>
          <p:nvPicPr>
            <p:cNvPr id="10" name="Afbeelding 9">
              <a:extLst>
                <a:ext uri="{FF2B5EF4-FFF2-40B4-BE49-F238E27FC236}">
                  <a16:creationId xmlns:a16="http://schemas.microsoft.com/office/drawing/2014/main" id="{F5A7F810-4510-4600-BA96-91B5144EBD4F}"/>
                </a:ext>
              </a:extLst>
            </p:cNvPr>
            <p:cNvPicPr>
              <a:picLocks noChangeAspect="1"/>
            </p:cNvPicPr>
            <p:nvPr/>
          </p:nvPicPr>
          <p:blipFill>
            <a:blip r:embed="rId5"/>
            <a:stretch>
              <a:fillRect/>
            </a:stretch>
          </p:blipFill>
          <p:spPr>
            <a:xfrm>
              <a:off x="1033997" y="4341643"/>
              <a:ext cx="711423" cy="648000"/>
            </a:xfrm>
            <a:prstGeom prst="rect">
              <a:avLst/>
            </a:prstGeom>
          </p:spPr>
        </p:pic>
        <p:grpSp>
          <p:nvGrpSpPr>
            <p:cNvPr id="11" name="Groep 10">
              <a:extLst>
                <a:ext uri="{FF2B5EF4-FFF2-40B4-BE49-F238E27FC236}">
                  <a16:creationId xmlns:a16="http://schemas.microsoft.com/office/drawing/2014/main" id="{DCBF8F9C-39FB-437D-BEF8-1EE86AAC65F6}"/>
                </a:ext>
              </a:extLst>
            </p:cNvPr>
            <p:cNvGrpSpPr/>
            <p:nvPr/>
          </p:nvGrpSpPr>
          <p:grpSpPr>
            <a:xfrm>
              <a:off x="854614" y="4611597"/>
              <a:ext cx="288021" cy="108092"/>
              <a:chOff x="246633" y="2780461"/>
              <a:chExt cx="288021" cy="108092"/>
            </a:xfrm>
          </p:grpSpPr>
          <p:cxnSp>
            <p:nvCxnSpPr>
              <p:cNvPr id="12" name="Rechte verbindingslijn met pijl 11">
                <a:extLst>
                  <a:ext uri="{FF2B5EF4-FFF2-40B4-BE49-F238E27FC236}">
                    <a16:creationId xmlns:a16="http://schemas.microsoft.com/office/drawing/2014/main" id="{EF9451E1-47CD-40DE-863B-9D6622C66033}"/>
                  </a:ext>
                </a:extLst>
              </p:cNvPr>
              <p:cNvCxnSpPr/>
              <p:nvPr/>
            </p:nvCxnSpPr>
            <p:spPr>
              <a:xfrm>
                <a:off x="246654" y="2780461"/>
                <a:ext cx="288000" cy="0"/>
              </a:xfrm>
              <a:prstGeom prst="straightConnector1">
                <a:avLst/>
              </a:prstGeom>
              <a:ln>
                <a:solidFill>
                  <a:srgbClr val="4AB8A7"/>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002C7146-A0AE-4AF6-B0D7-31215F6BEFD9}"/>
                  </a:ext>
                </a:extLst>
              </p:cNvPr>
              <p:cNvCxnSpPr>
                <a:cxnSpLocks/>
              </p:cNvCxnSpPr>
              <p:nvPr/>
            </p:nvCxnSpPr>
            <p:spPr>
              <a:xfrm rot="10860000">
                <a:off x="246633" y="2888553"/>
                <a:ext cx="288000" cy="0"/>
              </a:xfrm>
              <a:prstGeom prst="straightConnector1">
                <a:avLst/>
              </a:prstGeom>
              <a:ln>
                <a:solidFill>
                  <a:srgbClr val="4AB8A7"/>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pic>
        <p:nvPicPr>
          <p:cNvPr id="15" name="Afbeelding 14">
            <a:extLst>
              <a:ext uri="{FF2B5EF4-FFF2-40B4-BE49-F238E27FC236}">
                <a16:creationId xmlns:a16="http://schemas.microsoft.com/office/drawing/2014/main" id="{81F05340-0C50-4719-B860-3F7598BEFF02}"/>
              </a:ext>
            </a:extLst>
          </p:cNvPr>
          <p:cNvPicPr>
            <a:picLocks noChangeAspect="1"/>
          </p:cNvPicPr>
          <p:nvPr/>
        </p:nvPicPr>
        <p:blipFill>
          <a:blip r:embed="rId6"/>
          <a:stretch>
            <a:fillRect/>
          </a:stretch>
        </p:blipFill>
        <p:spPr>
          <a:xfrm>
            <a:off x="685060" y="4518275"/>
            <a:ext cx="550800" cy="549127"/>
          </a:xfrm>
          <a:prstGeom prst="rect">
            <a:avLst/>
          </a:prstGeom>
        </p:spPr>
      </p:pic>
      <p:grpSp>
        <p:nvGrpSpPr>
          <p:cNvPr id="4" name="Groep 3">
            <a:extLst>
              <a:ext uri="{FF2B5EF4-FFF2-40B4-BE49-F238E27FC236}">
                <a16:creationId xmlns:a16="http://schemas.microsoft.com/office/drawing/2014/main" id="{F6EFC94C-6344-4CE5-A5AC-9556BEDC576F}"/>
              </a:ext>
            </a:extLst>
          </p:cNvPr>
          <p:cNvGrpSpPr>
            <a:grpSpLocks noChangeAspect="1"/>
          </p:cNvGrpSpPr>
          <p:nvPr/>
        </p:nvGrpSpPr>
        <p:grpSpPr>
          <a:xfrm>
            <a:off x="404443" y="2737118"/>
            <a:ext cx="1112034" cy="549384"/>
            <a:chOff x="393081" y="2178664"/>
            <a:chExt cx="1308278" cy="646331"/>
          </a:xfrm>
        </p:grpSpPr>
        <p:pic>
          <p:nvPicPr>
            <p:cNvPr id="18" name="Afbeelding 17">
              <a:extLst>
                <a:ext uri="{FF2B5EF4-FFF2-40B4-BE49-F238E27FC236}">
                  <a16:creationId xmlns:a16="http://schemas.microsoft.com/office/drawing/2014/main" id="{1BF0AA19-E43D-4AC1-B8DB-ACD44FD020E6}"/>
                </a:ext>
              </a:extLst>
            </p:cNvPr>
            <p:cNvPicPr>
              <a:picLocks noChangeAspect="1"/>
            </p:cNvPicPr>
            <p:nvPr/>
          </p:nvPicPr>
          <p:blipFill>
            <a:blip r:embed="rId7"/>
            <a:stretch>
              <a:fillRect/>
            </a:stretch>
          </p:blipFill>
          <p:spPr>
            <a:xfrm>
              <a:off x="393081" y="2246295"/>
              <a:ext cx="575115" cy="540000"/>
            </a:xfrm>
            <a:prstGeom prst="rect">
              <a:avLst/>
            </a:prstGeom>
          </p:spPr>
        </p:pic>
        <p:pic>
          <p:nvPicPr>
            <p:cNvPr id="21" name="Afbeelding 20">
              <a:extLst>
                <a:ext uri="{FF2B5EF4-FFF2-40B4-BE49-F238E27FC236}">
                  <a16:creationId xmlns:a16="http://schemas.microsoft.com/office/drawing/2014/main" id="{90297EDF-018B-4AE9-995B-A87D177288D0}"/>
                </a:ext>
              </a:extLst>
            </p:cNvPr>
            <p:cNvPicPr>
              <a:picLocks noChangeAspect="1"/>
            </p:cNvPicPr>
            <p:nvPr/>
          </p:nvPicPr>
          <p:blipFill>
            <a:blip r:embed="rId6"/>
            <a:stretch>
              <a:fillRect/>
            </a:stretch>
          </p:blipFill>
          <p:spPr>
            <a:xfrm>
              <a:off x="1231932" y="2295969"/>
              <a:ext cx="469427" cy="468000"/>
            </a:xfrm>
            <a:prstGeom prst="rect">
              <a:avLst/>
            </a:prstGeom>
          </p:spPr>
        </p:pic>
        <p:sp>
          <p:nvSpPr>
            <p:cNvPr id="2" name="Tekstvak 1">
              <a:extLst>
                <a:ext uri="{FF2B5EF4-FFF2-40B4-BE49-F238E27FC236}">
                  <a16:creationId xmlns:a16="http://schemas.microsoft.com/office/drawing/2014/main" id="{3C9F3884-AD26-4CE8-AFD1-953B380FC4AD}"/>
                </a:ext>
              </a:extLst>
            </p:cNvPr>
            <p:cNvSpPr txBox="1"/>
            <p:nvPr/>
          </p:nvSpPr>
          <p:spPr>
            <a:xfrm>
              <a:off x="874574" y="2178664"/>
              <a:ext cx="396000" cy="646331"/>
            </a:xfrm>
            <a:prstGeom prst="rect">
              <a:avLst/>
            </a:prstGeom>
            <a:noFill/>
          </p:spPr>
          <p:txBody>
            <a:bodyPr wrap="square" rtlCol="0">
              <a:spAutoFit/>
            </a:bodyPr>
            <a:lstStyle/>
            <a:p>
              <a:r>
                <a:rPr lang="nl-NL" sz="3600">
                  <a:solidFill>
                    <a:srgbClr val="4AB8A7"/>
                  </a:solidFill>
                </a:rPr>
                <a:t>≠</a:t>
              </a:r>
            </a:p>
          </p:txBody>
        </p:sp>
      </p:grpSp>
      <p:grpSp>
        <p:nvGrpSpPr>
          <p:cNvPr id="3" name="Groep 2">
            <a:extLst>
              <a:ext uri="{FF2B5EF4-FFF2-40B4-BE49-F238E27FC236}">
                <a16:creationId xmlns:a16="http://schemas.microsoft.com/office/drawing/2014/main" id="{F038D836-7614-4BFC-ABE1-0D0A492304BF}"/>
              </a:ext>
            </a:extLst>
          </p:cNvPr>
          <p:cNvGrpSpPr/>
          <p:nvPr/>
        </p:nvGrpSpPr>
        <p:grpSpPr>
          <a:xfrm>
            <a:off x="685060" y="3330262"/>
            <a:ext cx="550800" cy="549127"/>
            <a:chOff x="746218" y="2838109"/>
            <a:chExt cx="550800" cy="549127"/>
          </a:xfrm>
        </p:grpSpPr>
        <p:pic>
          <p:nvPicPr>
            <p:cNvPr id="22" name="Afbeelding 21">
              <a:extLst>
                <a:ext uri="{FF2B5EF4-FFF2-40B4-BE49-F238E27FC236}">
                  <a16:creationId xmlns:a16="http://schemas.microsoft.com/office/drawing/2014/main" id="{D590B6FF-34BD-453A-94DF-8680B3101895}"/>
                </a:ext>
              </a:extLst>
            </p:cNvPr>
            <p:cNvPicPr>
              <a:picLocks noChangeAspect="1"/>
            </p:cNvPicPr>
            <p:nvPr/>
          </p:nvPicPr>
          <p:blipFill>
            <a:blip r:embed="rId6"/>
            <a:stretch>
              <a:fillRect/>
            </a:stretch>
          </p:blipFill>
          <p:spPr>
            <a:xfrm>
              <a:off x="746218" y="2838109"/>
              <a:ext cx="550800" cy="549127"/>
            </a:xfrm>
            <a:prstGeom prst="rect">
              <a:avLst/>
            </a:prstGeom>
          </p:spPr>
        </p:pic>
        <p:pic>
          <p:nvPicPr>
            <p:cNvPr id="1026" name="Picture 2" descr="http://www.clker.com/cliparts/X/Z/1/Z/v/7/cross-hi.png">
              <a:extLst>
                <a:ext uri="{FF2B5EF4-FFF2-40B4-BE49-F238E27FC236}">
                  <a16:creationId xmlns:a16="http://schemas.microsoft.com/office/drawing/2014/main" id="{9543243A-D95D-4C89-8181-034A1E015C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064" y="2954263"/>
              <a:ext cx="90738" cy="1224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4" name="Groep 23">
            <a:extLst>
              <a:ext uri="{FF2B5EF4-FFF2-40B4-BE49-F238E27FC236}">
                <a16:creationId xmlns:a16="http://schemas.microsoft.com/office/drawing/2014/main" id="{D822DA58-836E-479F-B144-C9BCC6E27C74}"/>
              </a:ext>
            </a:extLst>
          </p:cNvPr>
          <p:cNvGrpSpPr>
            <a:grpSpLocks noChangeAspect="1"/>
          </p:cNvGrpSpPr>
          <p:nvPr/>
        </p:nvGrpSpPr>
        <p:grpSpPr>
          <a:xfrm>
            <a:off x="461829" y="2311686"/>
            <a:ext cx="1010435" cy="367200"/>
            <a:chOff x="726093" y="3608208"/>
            <a:chExt cx="1188744" cy="432000"/>
          </a:xfrm>
        </p:grpSpPr>
        <p:pic>
          <p:nvPicPr>
            <p:cNvPr id="25" name="Afbeelding 24">
              <a:extLst>
                <a:ext uri="{FF2B5EF4-FFF2-40B4-BE49-F238E27FC236}">
                  <a16:creationId xmlns:a16="http://schemas.microsoft.com/office/drawing/2014/main" id="{B0CEF6E6-2837-49B4-A358-7AF0AF8D636A}"/>
                </a:ext>
              </a:extLst>
            </p:cNvPr>
            <p:cNvPicPr>
              <a:picLocks noChangeAspect="1"/>
            </p:cNvPicPr>
            <p:nvPr/>
          </p:nvPicPr>
          <p:blipFill>
            <a:blip r:embed="rId9"/>
            <a:stretch>
              <a:fillRect/>
            </a:stretch>
          </p:blipFill>
          <p:spPr>
            <a:xfrm>
              <a:off x="726093" y="3608208"/>
              <a:ext cx="693552" cy="432000"/>
            </a:xfrm>
            <a:prstGeom prst="rect">
              <a:avLst/>
            </a:prstGeom>
          </p:spPr>
        </p:pic>
        <p:pic>
          <p:nvPicPr>
            <p:cNvPr id="26" name="Afbeelding 25">
              <a:extLst>
                <a:ext uri="{FF2B5EF4-FFF2-40B4-BE49-F238E27FC236}">
                  <a16:creationId xmlns:a16="http://schemas.microsoft.com/office/drawing/2014/main" id="{58E03C3C-0C10-4249-8911-90D0B9061F1A}"/>
                </a:ext>
              </a:extLst>
            </p:cNvPr>
            <p:cNvPicPr>
              <a:picLocks noChangeAspect="1"/>
            </p:cNvPicPr>
            <p:nvPr/>
          </p:nvPicPr>
          <p:blipFill>
            <a:blip r:embed="rId10"/>
            <a:stretch>
              <a:fillRect/>
            </a:stretch>
          </p:blipFill>
          <p:spPr>
            <a:xfrm>
              <a:off x="1476647" y="3638552"/>
              <a:ext cx="438190" cy="360000"/>
            </a:xfrm>
            <a:prstGeom prst="rect">
              <a:avLst/>
            </a:prstGeom>
          </p:spPr>
        </p:pic>
      </p:grpSp>
      <p:pic>
        <p:nvPicPr>
          <p:cNvPr id="23" name="Afbeelding 22">
            <a:extLst>
              <a:ext uri="{FF2B5EF4-FFF2-40B4-BE49-F238E27FC236}">
                <a16:creationId xmlns:a16="http://schemas.microsoft.com/office/drawing/2014/main" id="{C6A00886-40F9-452B-AF8C-0A9ED26FE1E4}"/>
              </a:ext>
            </a:extLst>
          </p:cNvPr>
          <p:cNvPicPr>
            <a:picLocks noChangeAspect="1"/>
          </p:cNvPicPr>
          <p:nvPr/>
        </p:nvPicPr>
        <p:blipFill>
          <a:blip r:embed="rId11"/>
          <a:stretch>
            <a:fillRect/>
          </a:stretch>
        </p:blipFill>
        <p:spPr>
          <a:xfrm>
            <a:off x="685060" y="3967475"/>
            <a:ext cx="550800" cy="550800"/>
          </a:xfrm>
          <a:prstGeom prst="rect">
            <a:avLst/>
          </a:prstGeom>
        </p:spPr>
      </p:pic>
      <p:sp>
        <p:nvSpPr>
          <p:cNvPr id="14" name="Rechthoek 13">
            <a:extLst>
              <a:ext uri="{FF2B5EF4-FFF2-40B4-BE49-F238E27FC236}">
                <a16:creationId xmlns:a16="http://schemas.microsoft.com/office/drawing/2014/main" id="{9D366AAE-49E1-4398-BB71-5B1FB6C7E573}"/>
              </a:ext>
            </a:extLst>
          </p:cNvPr>
          <p:cNvSpPr/>
          <p:nvPr/>
        </p:nvSpPr>
        <p:spPr>
          <a:xfrm>
            <a:off x="4450813" y="2387084"/>
            <a:ext cx="242374" cy="369332"/>
          </a:xfrm>
          <a:prstGeom prst="rect">
            <a:avLst/>
          </a:prstGeom>
        </p:spPr>
        <p:txBody>
          <a:bodyPr wrap="none">
            <a:spAutoFit/>
          </a:bodyPr>
          <a:lstStyle/>
          <a:p>
            <a:r>
              <a:rPr lang="nl-NL">
                <a:solidFill>
                  <a:srgbClr val="000000"/>
                </a:solidFill>
                <a:latin typeface="Times New Roman" panose="02020603050405020304" pitchFamily="18" charset="0"/>
              </a:rPr>
              <a:t> </a:t>
            </a:r>
            <a:endParaRPr lang="nl-NL"/>
          </a:p>
        </p:txBody>
      </p:sp>
    </p:spTree>
    <p:extLst>
      <p:ext uri="{BB962C8B-B14F-4D97-AF65-F5344CB8AC3E}">
        <p14:creationId xmlns:p14="http://schemas.microsoft.com/office/powerpoint/2010/main" val="246548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43E3C06-7C49-4A7B-BFCC-A2954B892711}"/>
              </a:ext>
            </a:extLst>
          </p:cNvPr>
          <p:cNvSpPr txBox="1">
            <a:spLocks/>
          </p:cNvSpPr>
          <p:nvPr/>
        </p:nvSpPr>
        <p:spPr>
          <a:xfrm>
            <a:off x="989422" y="147480"/>
            <a:ext cx="7222290" cy="937021"/>
          </a:xfrm>
          <a:prstGeom prst="rect">
            <a:avLst/>
          </a:prstGeom>
        </p:spPr>
        <p:txBody>
          <a:bodyPr vert="horz" lIns="0" tIns="0" rIns="0" bIns="0" rtlCol="0" anchor="b" anchorCtr="0">
            <a:noAutofit/>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pPr>
              <a:spcAft>
                <a:spcPts val="600"/>
              </a:spcAft>
            </a:pPr>
            <a:r>
              <a:rPr lang="nl-NL" sz="2400"/>
              <a:t>&gt;  Zorggebruiker kiest zelf </a:t>
            </a:r>
            <a:r>
              <a:rPr lang="nl-NL" sz="2400" err="1"/>
              <a:t>pgo</a:t>
            </a:r>
            <a:endParaRPr lang="nl-NL" sz="2400"/>
          </a:p>
          <a:p>
            <a:pPr>
              <a:spcAft>
                <a:spcPts val="600"/>
              </a:spcAft>
            </a:pPr>
            <a:r>
              <a:rPr lang="nl-NL" sz="2400"/>
              <a:t>&gt;  Zorgverleners ontsluiten informatie via MedMij</a:t>
            </a:r>
          </a:p>
        </p:txBody>
      </p:sp>
      <p:pic>
        <p:nvPicPr>
          <p:cNvPr id="5" name="Afbeelding 4">
            <a:extLst>
              <a:ext uri="{FF2B5EF4-FFF2-40B4-BE49-F238E27FC236}">
                <a16:creationId xmlns:a16="http://schemas.microsoft.com/office/drawing/2014/main" id="{6724829D-1367-4039-A157-E8D940FAFDC1}"/>
              </a:ext>
            </a:extLst>
          </p:cNvPr>
          <p:cNvPicPr>
            <a:picLocks noChangeAspect="1"/>
          </p:cNvPicPr>
          <p:nvPr/>
        </p:nvPicPr>
        <p:blipFill rotWithShape="1">
          <a:blip r:embed="rId3" cstate="hq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2110102" y="1389862"/>
            <a:ext cx="6690602" cy="3637016"/>
          </a:xfrm>
          <a:prstGeom prst="rect">
            <a:avLst/>
          </a:prstGeom>
        </p:spPr>
      </p:pic>
      <p:grpSp>
        <p:nvGrpSpPr>
          <p:cNvPr id="6" name="Groep 5">
            <a:extLst>
              <a:ext uri="{FF2B5EF4-FFF2-40B4-BE49-F238E27FC236}">
                <a16:creationId xmlns:a16="http://schemas.microsoft.com/office/drawing/2014/main" id="{B70718A8-7231-4942-886E-44EAD0271E16}"/>
              </a:ext>
            </a:extLst>
          </p:cNvPr>
          <p:cNvGrpSpPr>
            <a:grpSpLocks noChangeAspect="1"/>
          </p:cNvGrpSpPr>
          <p:nvPr/>
        </p:nvGrpSpPr>
        <p:grpSpPr>
          <a:xfrm rot="16200000">
            <a:off x="-69705" y="2707142"/>
            <a:ext cx="3224241" cy="1177906"/>
            <a:chOff x="285740" y="2900623"/>
            <a:chExt cx="1574258" cy="575117"/>
          </a:xfrm>
        </p:grpSpPr>
        <p:pic>
          <p:nvPicPr>
            <p:cNvPr id="7" name="Afbeelding 6">
              <a:extLst>
                <a:ext uri="{FF2B5EF4-FFF2-40B4-BE49-F238E27FC236}">
                  <a16:creationId xmlns:a16="http://schemas.microsoft.com/office/drawing/2014/main" id="{EDE45C70-3081-46EB-B572-80594D2A2675}"/>
                </a:ext>
              </a:extLst>
            </p:cNvPr>
            <p:cNvPicPr>
              <a:picLocks noChangeAspect="1"/>
            </p:cNvPicPr>
            <p:nvPr/>
          </p:nvPicPr>
          <p:blipFill>
            <a:blip r:embed="rId4"/>
            <a:stretch>
              <a:fillRect/>
            </a:stretch>
          </p:blipFill>
          <p:spPr>
            <a:xfrm>
              <a:off x="285740" y="2918181"/>
              <a:ext cx="575115" cy="540000"/>
            </a:xfrm>
            <a:prstGeom prst="rect">
              <a:avLst/>
            </a:prstGeom>
          </p:spPr>
        </p:pic>
        <p:pic>
          <p:nvPicPr>
            <p:cNvPr id="8" name="Afbeelding 7">
              <a:extLst>
                <a:ext uri="{FF2B5EF4-FFF2-40B4-BE49-F238E27FC236}">
                  <a16:creationId xmlns:a16="http://schemas.microsoft.com/office/drawing/2014/main" id="{F53BDBB8-3C38-45DE-8D1E-13E9CD751FB6}"/>
                </a:ext>
              </a:extLst>
            </p:cNvPr>
            <p:cNvPicPr>
              <a:picLocks noChangeAspect="1"/>
            </p:cNvPicPr>
            <p:nvPr/>
          </p:nvPicPr>
          <p:blipFill>
            <a:blip r:embed="rId5"/>
            <a:stretch>
              <a:fillRect/>
            </a:stretch>
          </p:blipFill>
          <p:spPr>
            <a:xfrm>
              <a:off x="1319998" y="2900623"/>
              <a:ext cx="540000" cy="575117"/>
            </a:xfrm>
            <a:prstGeom prst="rect">
              <a:avLst/>
            </a:prstGeom>
          </p:spPr>
        </p:pic>
        <p:pic>
          <p:nvPicPr>
            <p:cNvPr id="9" name="Afbeelding 8">
              <a:extLst>
                <a:ext uri="{FF2B5EF4-FFF2-40B4-BE49-F238E27FC236}">
                  <a16:creationId xmlns:a16="http://schemas.microsoft.com/office/drawing/2014/main" id="{C793420D-D2D5-4E8B-9B25-8919A834B0B1}"/>
                </a:ext>
              </a:extLst>
            </p:cNvPr>
            <p:cNvPicPr>
              <a:picLocks noChangeAspect="1"/>
            </p:cNvPicPr>
            <p:nvPr/>
          </p:nvPicPr>
          <p:blipFill>
            <a:blip r:embed="rId6"/>
            <a:stretch>
              <a:fillRect/>
            </a:stretch>
          </p:blipFill>
          <p:spPr>
            <a:xfrm rot="10800000">
              <a:off x="792799" y="2929413"/>
              <a:ext cx="575115" cy="540000"/>
            </a:xfrm>
            <a:prstGeom prst="rect">
              <a:avLst/>
            </a:prstGeom>
          </p:spPr>
        </p:pic>
      </p:grpSp>
      <p:pic>
        <p:nvPicPr>
          <p:cNvPr id="10" name="Afbeelding 9">
            <a:extLst>
              <a:ext uri="{FF2B5EF4-FFF2-40B4-BE49-F238E27FC236}">
                <a16:creationId xmlns:a16="http://schemas.microsoft.com/office/drawing/2014/main" id="{AF6BB99C-74E6-4070-956E-BEB576B1F86E}"/>
              </a:ext>
            </a:extLst>
          </p:cNvPr>
          <p:cNvPicPr>
            <a:picLocks noChangeAspect="1"/>
          </p:cNvPicPr>
          <p:nvPr/>
        </p:nvPicPr>
        <p:blipFill rotWithShape="1">
          <a:blip r:embed="rId3" cstate="hq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r="79474"/>
          <a:stretch/>
        </p:blipFill>
        <p:spPr>
          <a:xfrm>
            <a:off x="2107776" y="1389862"/>
            <a:ext cx="1373329" cy="3637016"/>
          </a:xfrm>
          <a:prstGeom prst="rect">
            <a:avLst/>
          </a:prstGeom>
        </p:spPr>
      </p:pic>
      <p:pic>
        <p:nvPicPr>
          <p:cNvPr id="11" name="Afbeelding 10">
            <a:extLst>
              <a:ext uri="{FF2B5EF4-FFF2-40B4-BE49-F238E27FC236}">
                <a16:creationId xmlns:a16="http://schemas.microsoft.com/office/drawing/2014/main" id="{2D19D397-E1D4-48DB-9637-F72BBAB7A191}"/>
              </a:ext>
            </a:extLst>
          </p:cNvPr>
          <p:cNvPicPr>
            <a:picLocks noChangeAspect="1"/>
          </p:cNvPicPr>
          <p:nvPr/>
        </p:nvPicPr>
        <p:blipFill>
          <a:blip r:embed="rId7"/>
          <a:stretch>
            <a:fillRect/>
          </a:stretch>
        </p:blipFill>
        <p:spPr>
          <a:xfrm>
            <a:off x="5233842" y="1328118"/>
            <a:ext cx="604708" cy="550800"/>
          </a:xfrm>
          <a:prstGeom prst="rect">
            <a:avLst/>
          </a:prstGeom>
        </p:spPr>
      </p:pic>
      <p:pic>
        <p:nvPicPr>
          <p:cNvPr id="12" name="Afbeelding 11">
            <a:extLst>
              <a:ext uri="{FF2B5EF4-FFF2-40B4-BE49-F238E27FC236}">
                <a16:creationId xmlns:a16="http://schemas.microsoft.com/office/drawing/2014/main" id="{10CD57F3-050E-47D8-A856-578CB6737FD8}"/>
              </a:ext>
            </a:extLst>
          </p:cNvPr>
          <p:cNvPicPr>
            <a:picLocks noChangeAspect="1"/>
          </p:cNvPicPr>
          <p:nvPr/>
        </p:nvPicPr>
        <p:blipFill>
          <a:blip r:embed="rId7"/>
          <a:stretch>
            <a:fillRect/>
          </a:stretch>
        </p:blipFill>
        <p:spPr>
          <a:xfrm>
            <a:off x="6454357" y="1241030"/>
            <a:ext cx="604708" cy="550800"/>
          </a:xfrm>
          <a:prstGeom prst="rect">
            <a:avLst/>
          </a:prstGeom>
        </p:spPr>
      </p:pic>
      <p:pic>
        <p:nvPicPr>
          <p:cNvPr id="13" name="Afbeelding 12">
            <a:extLst>
              <a:ext uri="{FF2B5EF4-FFF2-40B4-BE49-F238E27FC236}">
                <a16:creationId xmlns:a16="http://schemas.microsoft.com/office/drawing/2014/main" id="{BE433357-5586-4DC8-85D9-BE2DE5F57AD7}"/>
              </a:ext>
            </a:extLst>
          </p:cNvPr>
          <p:cNvPicPr>
            <a:picLocks noChangeAspect="1"/>
          </p:cNvPicPr>
          <p:nvPr/>
        </p:nvPicPr>
        <p:blipFill>
          <a:blip r:embed="rId7"/>
          <a:stretch>
            <a:fillRect/>
          </a:stretch>
        </p:blipFill>
        <p:spPr>
          <a:xfrm>
            <a:off x="7591287" y="1232782"/>
            <a:ext cx="604708" cy="550800"/>
          </a:xfrm>
          <a:prstGeom prst="rect">
            <a:avLst/>
          </a:prstGeom>
        </p:spPr>
      </p:pic>
      <p:pic>
        <p:nvPicPr>
          <p:cNvPr id="14" name="Afbeelding 13">
            <a:extLst>
              <a:ext uri="{FF2B5EF4-FFF2-40B4-BE49-F238E27FC236}">
                <a16:creationId xmlns:a16="http://schemas.microsoft.com/office/drawing/2014/main" id="{AA388A5F-32BE-4D93-977E-9A9ED297C91F}"/>
              </a:ext>
            </a:extLst>
          </p:cNvPr>
          <p:cNvPicPr>
            <a:picLocks noChangeAspect="1"/>
          </p:cNvPicPr>
          <p:nvPr/>
        </p:nvPicPr>
        <p:blipFill>
          <a:blip r:embed="rId7"/>
          <a:stretch>
            <a:fillRect/>
          </a:stretch>
        </p:blipFill>
        <p:spPr>
          <a:xfrm>
            <a:off x="7584139" y="2236961"/>
            <a:ext cx="604708" cy="550800"/>
          </a:xfrm>
          <a:prstGeom prst="rect">
            <a:avLst/>
          </a:prstGeom>
        </p:spPr>
      </p:pic>
      <p:pic>
        <p:nvPicPr>
          <p:cNvPr id="15" name="Afbeelding 14">
            <a:extLst>
              <a:ext uri="{FF2B5EF4-FFF2-40B4-BE49-F238E27FC236}">
                <a16:creationId xmlns:a16="http://schemas.microsoft.com/office/drawing/2014/main" id="{727947A4-E472-4304-A06E-8A06328BBD17}"/>
              </a:ext>
            </a:extLst>
          </p:cNvPr>
          <p:cNvPicPr>
            <a:picLocks noChangeAspect="1"/>
          </p:cNvPicPr>
          <p:nvPr/>
        </p:nvPicPr>
        <p:blipFill>
          <a:blip r:embed="rId7"/>
          <a:stretch>
            <a:fillRect/>
          </a:stretch>
        </p:blipFill>
        <p:spPr>
          <a:xfrm>
            <a:off x="8498350" y="2932970"/>
            <a:ext cx="604708" cy="550800"/>
          </a:xfrm>
          <a:prstGeom prst="rect">
            <a:avLst/>
          </a:prstGeom>
        </p:spPr>
      </p:pic>
      <p:pic>
        <p:nvPicPr>
          <p:cNvPr id="16" name="Afbeelding 15">
            <a:extLst>
              <a:ext uri="{FF2B5EF4-FFF2-40B4-BE49-F238E27FC236}">
                <a16:creationId xmlns:a16="http://schemas.microsoft.com/office/drawing/2014/main" id="{A6B3528A-2FA3-4BE9-87F6-1B7916E723E9}"/>
              </a:ext>
            </a:extLst>
          </p:cNvPr>
          <p:cNvPicPr>
            <a:picLocks noChangeAspect="1"/>
          </p:cNvPicPr>
          <p:nvPr/>
        </p:nvPicPr>
        <p:blipFill>
          <a:blip r:embed="rId7"/>
          <a:stretch>
            <a:fillRect/>
          </a:stretch>
        </p:blipFill>
        <p:spPr>
          <a:xfrm>
            <a:off x="7514656" y="4152165"/>
            <a:ext cx="604708" cy="550800"/>
          </a:xfrm>
          <a:prstGeom prst="rect">
            <a:avLst/>
          </a:prstGeom>
        </p:spPr>
      </p:pic>
      <p:pic>
        <p:nvPicPr>
          <p:cNvPr id="17" name="Afbeelding 16">
            <a:extLst>
              <a:ext uri="{FF2B5EF4-FFF2-40B4-BE49-F238E27FC236}">
                <a16:creationId xmlns:a16="http://schemas.microsoft.com/office/drawing/2014/main" id="{0C1BD8E8-2A36-4FA5-BECC-056001254685}"/>
              </a:ext>
            </a:extLst>
          </p:cNvPr>
          <p:cNvPicPr>
            <a:picLocks noChangeAspect="1"/>
          </p:cNvPicPr>
          <p:nvPr/>
        </p:nvPicPr>
        <p:blipFill>
          <a:blip r:embed="rId7"/>
          <a:stretch>
            <a:fillRect/>
          </a:stretch>
        </p:blipFill>
        <p:spPr>
          <a:xfrm>
            <a:off x="6605969" y="4587940"/>
            <a:ext cx="604708" cy="550800"/>
          </a:xfrm>
          <a:prstGeom prst="rect">
            <a:avLst/>
          </a:prstGeom>
        </p:spPr>
      </p:pic>
      <p:pic>
        <p:nvPicPr>
          <p:cNvPr id="18" name="Afbeelding 17">
            <a:extLst>
              <a:ext uri="{FF2B5EF4-FFF2-40B4-BE49-F238E27FC236}">
                <a16:creationId xmlns:a16="http://schemas.microsoft.com/office/drawing/2014/main" id="{230CCD5E-7659-4FA9-BE2F-F1E1872D50ED}"/>
              </a:ext>
            </a:extLst>
          </p:cNvPr>
          <p:cNvPicPr>
            <a:picLocks noChangeAspect="1"/>
          </p:cNvPicPr>
          <p:nvPr/>
        </p:nvPicPr>
        <p:blipFill>
          <a:blip r:embed="rId7"/>
          <a:stretch>
            <a:fillRect/>
          </a:stretch>
        </p:blipFill>
        <p:spPr>
          <a:xfrm>
            <a:off x="5409343" y="4535445"/>
            <a:ext cx="604708" cy="550800"/>
          </a:xfrm>
          <a:prstGeom prst="rect">
            <a:avLst/>
          </a:prstGeom>
        </p:spPr>
      </p:pic>
      <p:pic>
        <p:nvPicPr>
          <p:cNvPr id="28" name="Afbeelding 27">
            <a:extLst>
              <a:ext uri="{FF2B5EF4-FFF2-40B4-BE49-F238E27FC236}">
                <a16:creationId xmlns:a16="http://schemas.microsoft.com/office/drawing/2014/main" id="{AA53B9A2-767B-41C0-9EC9-FC5B15515F21}"/>
              </a:ext>
            </a:extLst>
          </p:cNvPr>
          <p:cNvPicPr>
            <a:picLocks noChangeAspect="1"/>
          </p:cNvPicPr>
          <p:nvPr/>
        </p:nvPicPr>
        <p:blipFill>
          <a:blip r:embed="rId8"/>
          <a:stretch>
            <a:fillRect/>
          </a:stretch>
        </p:blipFill>
        <p:spPr>
          <a:xfrm>
            <a:off x="5299536" y="1856713"/>
            <a:ext cx="236660" cy="225390"/>
          </a:xfrm>
          <a:prstGeom prst="rect">
            <a:avLst/>
          </a:prstGeom>
        </p:spPr>
      </p:pic>
      <p:pic>
        <p:nvPicPr>
          <p:cNvPr id="30" name="Afbeelding 29">
            <a:extLst>
              <a:ext uri="{FF2B5EF4-FFF2-40B4-BE49-F238E27FC236}">
                <a16:creationId xmlns:a16="http://schemas.microsoft.com/office/drawing/2014/main" id="{E34FB053-CAC0-47B2-9310-30BBF7752AF8}"/>
              </a:ext>
            </a:extLst>
          </p:cNvPr>
          <p:cNvPicPr>
            <a:picLocks noChangeAspect="1"/>
          </p:cNvPicPr>
          <p:nvPr/>
        </p:nvPicPr>
        <p:blipFill>
          <a:blip r:embed="rId8"/>
          <a:stretch>
            <a:fillRect/>
          </a:stretch>
        </p:blipFill>
        <p:spPr>
          <a:xfrm>
            <a:off x="6385321" y="1603518"/>
            <a:ext cx="236660" cy="225390"/>
          </a:xfrm>
          <a:prstGeom prst="rect">
            <a:avLst/>
          </a:prstGeom>
        </p:spPr>
      </p:pic>
      <p:pic>
        <p:nvPicPr>
          <p:cNvPr id="31" name="Afbeelding 30">
            <a:extLst>
              <a:ext uri="{FF2B5EF4-FFF2-40B4-BE49-F238E27FC236}">
                <a16:creationId xmlns:a16="http://schemas.microsoft.com/office/drawing/2014/main" id="{4EFE66BA-7B95-41D4-87C7-44FCD2624FF5}"/>
              </a:ext>
            </a:extLst>
          </p:cNvPr>
          <p:cNvPicPr>
            <a:picLocks noChangeAspect="1"/>
          </p:cNvPicPr>
          <p:nvPr/>
        </p:nvPicPr>
        <p:blipFill>
          <a:blip r:embed="rId8"/>
          <a:stretch>
            <a:fillRect/>
          </a:stretch>
        </p:blipFill>
        <p:spPr>
          <a:xfrm>
            <a:off x="7599773" y="1707190"/>
            <a:ext cx="236660" cy="225390"/>
          </a:xfrm>
          <a:prstGeom prst="rect">
            <a:avLst/>
          </a:prstGeom>
        </p:spPr>
      </p:pic>
      <p:pic>
        <p:nvPicPr>
          <p:cNvPr id="32" name="Afbeelding 31">
            <a:extLst>
              <a:ext uri="{FF2B5EF4-FFF2-40B4-BE49-F238E27FC236}">
                <a16:creationId xmlns:a16="http://schemas.microsoft.com/office/drawing/2014/main" id="{1156ED8C-83AE-4BEA-99B0-B54C24C263F4}"/>
              </a:ext>
            </a:extLst>
          </p:cNvPr>
          <p:cNvPicPr>
            <a:picLocks noChangeAspect="1"/>
          </p:cNvPicPr>
          <p:nvPr/>
        </p:nvPicPr>
        <p:blipFill>
          <a:blip r:embed="rId8"/>
          <a:stretch>
            <a:fillRect/>
          </a:stretch>
        </p:blipFill>
        <p:spPr>
          <a:xfrm>
            <a:off x="7641263" y="2779679"/>
            <a:ext cx="236660" cy="225390"/>
          </a:xfrm>
          <a:prstGeom prst="rect">
            <a:avLst/>
          </a:prstGeom>
        </p:spPr>
      </p:pic>
      <p:pic>
        <p:nvPicPr>
          <p:cNvPr id="33" name="Afbeelding 32">
            <a:extLst>
              <a:ext uri="{FF2B5EF4-FFF2-40B4-BE49-F238E27FC236}">
                <a16:creationId xmlns:a16="http://schemas.microsoft.com/office/drawing/2014/main" id="{32022C0C-8218-4F14-BBB7-78FCDC0AC014}"/>
              </a:ext>
            </a:extLst>
          </p:cNvPr>
          <p:cNvPicPr>
            <a:picLocks noChangeAspect="1"/>
          </p:cNvPicPr>
          <p:nvPr/>
        </p:nvPicPr>
        <p:blipFill>
          <a:blip r:embed="rId8"/>
          <a:stretch>
            <a:fillRect/>
          </a:stretch>
        </p:blipFill>
        <p:spPr>
          <a:xfrm>
            <a:off x="8506836" y="3474426"/>
            <a:ext cx="236660" cy="225390"/>
          </a:xfrm>
          <a:prstGeom prst="rect">
            <a:avLst/>
          </a:prstGeom>
        </p:spPr>
      </p:pic>
      <p:pic>
        <p:nvPicPr>
          <p:cNvPr id="34" name="Afbeelding 33">
            <a:extLst>
              <a:ext uri="{FF2B5EF4-FFF2-40B4-BE49-F238E27FC236}">
                <a16:creationId xmlns:a16="http://schemas.microsoft.com/office/drawing/2014/main" id="{DEDED0F1-4A7D-4722-ACBB-E659C82B18FB}"/>
              </a:ext>
            </a:extLst>
          </p:cNvPr>
          <p:cNvPicPr>
            <a:picLocks noChangeAspect="1"/>
          </p:cNvPicPr>
          <p:nvPr/>
        </p:nvPicPr>
        <p:blipFill>
          <a:blip r:embed="rId8"/>
          <a:stretch>
            <a:fillRect/>
          </a:stretch>
        </p:blipFill>
        <p:spPr>
          <a:xfrm>
            <a:off x="7522933" y="3867408"/>
            <a:ext cx="236660" cy="225390"/>
          </a:xfrm>
          <a:prstGeom prst="rect">
            <a:avLst/>
          </a:prstGeom>
        </p:spPr>
      </p:pic>
      <p:pic>
        <p:nvPicPr>
          <p:cNvPr id="35" name="Afbeelding 34">
            <a:extLst>
              <a:ext uri="{FF2B5EF4-FFF2-40B4-BE49-F238E27FC236}">
                <a16:creationId xmlns:a16="http://schemas.microsoft.com/office/drawing/2014/main" id="{9FFA95D3-6FC7-4DC0-8827-8F2E3E8244D9}"/>
              </a:ext>
            </a:extLst>
          </p:cNvPr>
          <p:cNvPicPr>
            <a:picLocks noChangeAspect="1"/>
          </p:cNvPicPr>
          <p:nvPr/>
        </p:nvPicPr>
        <p:blipFill>
          <a:blip r:embed="rId8"/>
          <a:stretch>
            <a:fillRect/>
          </a:stretch>
        </p:blipFill>
        <p:spPr>
          <a:xfrm>
            <a:off x="6552172" y="4342484"/>
            <a:ext cx="236660" cy="225390"/>
          </a:xfrm>
          <a:prstGeom prst="rect">
            <a:avLst/>
          </a:prstGeom>
        </p:spPr>
      </p:pic>
      <p:pic>
        <p:nvPicPr>
          <p:cNvPr id="36" name="Afbeelding 35">
            <a:extLst>
              <a:ext uri="{FF2B5EF4-FFF2-40B4-BE49-F238E27FC236}">
                <a16:creationId xmlns:a16="http://schemas.microsoft.com/office/drawing/2014/main" id="{B44E3407-7051-4EB3-B874-A2ADCB80D058}"/>
              </a:ext>
            </a:extLst>
          </p:cNvPr>
          <p:cNvPicPr>
            <a:picLocks noChangeAspect="1"/>
          </p:cNvPicPr>
          <p:nvPr/>
        </p:nvPicPr>
        <p:blipFill>
          <a:blip r:embed="rId8"/>
          <a:stretch>
            <a:fillRect/>
          </a:stretch>
        </p:blipFill>
        <p:spPr>
          <a:xfrm>
            <a:off x="5337073" y="4234995"/>
            <a:ext cx="236660" cy="225390"/>
          </a:xfrm>
          <a:prstGeom prst="rect">
            <a:avLst/>
          </a:prstGeom>
        </p:spPr>
      </p:pic>
      <p:pic>
        <p:nvPicPr>
          <p:cNvPr id="37" name="Afbeelding 36">
            <a:extLst>
              <a:ext uri="{FF2B5EF4-FFF2-40B4-BE49-F238E27FC236}">
                <a16:creationId xmlns:a16="http://schemas.microsoft.com/office/drawing/2014/main" id="{F1F4D4E8-4D3E-4E61-8670-D8F46408EF27}"/>
              </a:ext>
            </a:extLst>
          </p:cNvPr>
          <p:cNvPicPr>
            <a:picLocks noChangeAspect="1"/>
          </p:cNvPicPr>
          <p:nvPr/>
        </p:nvPicPr>
        <p:blipFill>
          <a:blip r:embed="rId8"/>
          <a:stretch>
            <a:fillRect/>
          </a:stretch>
        </p:blipFill>
        <p:spPr>
          <a:xfrm>
            <a:off x="4434920" y="2814118"/>
            <a:ext cx="400997" cy="381901"/>
          </a:xfrm>
          <a:prstGeom prst="rect">
            <a:avLst/>
          </a:prstGeom>
        </p:spPr>
      </p:pic>
    </p:spTree>
    <p:extLst>
      <p:ext uri="{BB962C8B-B14F-4D97-AF65-F5344CB8AC3E}">
        <p14:creationId xmlns:p14="http://schemas.microsoft.com/office/powerpoint/2010/main" val="39579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CDB94-87E1-4399-A743-F663261D26D5}"/>
              </a:ext>
            </a:extLst>
          </p:cNvPr>
          <p:cNvSpPr>
            <a:spLocks noGrp="1"/>
          </p:cNvSpPr>
          <p:nvPr>
            <p:ph type="title"/>
          </p:nvPr>
        </p:nvSpPr>
        <p:spPr>
          <a:xfrm>
            <a:off x="853627" y="180968"/>
            <a:ext cx="6073589" cy="937021"/>
          </a:xfrm>
        </p:spPr>
        <p:txBody>
          <a:bodyPr/>
          <a:lstStyle/>
          <a:p>
            <a:r>
              <a:rPr lang="nl-NL" dirty="0"/>
              <a:t>Zorgverlening verandert </a:t>
            </a:r>
          </a:p>
        </p:txBody>
      </p:sp>
      <p:sp>
        <p:nvSpPr>
          <p:cNvPr id="3" name="Tijdelijke aanduiding voor inhoud 2">
            <a:extLst>
              <a:ext uri="{FF2B5EF4-FFF2-40B4-BE49-F238E27FC236}">
                <a16:creationId xmlns:a16="http://schemas.microsoft.com/office/drawing/2014/main" id="{9D81C9C0-8C04-4DBA-849A-225A7D2E5C96}"/>
              </a:ext>
            </a:extLst>
          </p:cNvPr>
          <p:cNvSpPr>
            <a:spLocks noGrp="1"/>
          </p:cNvSpPr>
          <p:nvPr>
            <p:ph idx="1"/>
          </p:nvPr>
        </p:nvSpPr>
        <p:spPr>
          <a:xfrm>
            <a:off x="286603" y="1334629"/>
            <a:ext cx="8400197" cy="3394472"/>
          </a:xfrm>
        </p:spPr>
        <p:txBody>
          <a:bodyPr/>
          <a:lstStyle/>
          <a:p>
            <a:r>
              <a:rPr lang="nl-NL" dirty="0"/>
              <a:t>Hoe gebruikers en zorgverleners op een andere manier met elkaar omgaan</a:t>
            </a:r>
          </a:p>
          <a:p>
            <a:endParaRPr lang="nl-NL" dirty="0"/>
          </a:p>
          <a:p>
            <a:r>
              <a:rPr lang="nl-NL" i="1" dirty="0"/>
              <a:t>”… zijn de ervaringen van zorgverleners en patiënten positief. Een</a:t>
            </a:r>
            <a:r>
              <a:rPr lang="nl-NL" dirty="0"/>
              <a:t> </a:t>
            </a:r>
            <a:r>
              <a:rPr lang="nl-NL" i="1" dirty="0" err="1"/>
              <a:t>patiëntenportaal</a:t>
            </a:r>
            <a:r>
              <a:rPr lang="nl-NL" i="1" dirty="0"/>
              <a:t> draagt bij aan communicatie tussen zorgverlener en patiënt en bevordert patiëntempowerment en correcte dossiervoering.”</a:t>
            </a:r>
          </a:p>
          <a:p>
            <a:endParaRPr lang="nl-NL" i="1" dirty="0"/>
          </a:p>
          <a:p>
            <a:endParaRPr lang="nl-NL" i="1" dirty="0"/>
          </a:p>
          <a:p>
            <a:r>
              <a:rPr lang="nl-NL" dirty="0"/>
              <a:t>Onze ervaring is dat het online openstellen van het dossier inclusief de aantekeningen van de arts (en reumaverpleegkundigen) probleemloos geïmplementeerd kan worden in de dagelijkse reumatologie praktijk</a:t>
            </a:r>
            <a:r>
              <a:rPr lang="nl-NL" i="1" dirty="0"/>
              <a:t>.</a:t>
            </a:r>
            <a:endParaRPr lang="nl-NL" sz="1800" dirty="0">
              <a:latin typeface="Times New Roman" panose="02020603050405020304" pitchFamily="18" charset="0"/>
            </a:endParaRPr>
          </a:p>
          <a:p>
            <a:endParaRPr lang="nl-NL" dirty="0"/>
          </a:p>
          <a:p>
            <a:endParaRPr lang="nl-NL" dirty="0"/>
          </a:p>
        </p:txBody>
      </p:sp>
      <p:pic>
        <p:nvPicPr>
          <p:cNvPr id="4" name="Afbeelding 3">
            <a:extLst>
              <a:ext uri="{FF2B5EF4-FFF2-40B4-BE49-F238E27FC236}">
                <a16:creationId xmlns:a16="http://schemas.microsoft.com/office/drawing/2014/main" id="{EC1A34AF-0B93-B94F-9CF9-C4510A6F0605}"/>
              </a:ext>
            </a:extLst>
          </p:cNvPr>
          <p:cNvPicPr>
            <a:picLocks noChangeAspect="1"/>
          </p:cNvPicPr>
          <p:nvPr/>
        </p:nvPicPr>
        <p:blipFill>
          <a:blip r:embed="rId2"/>
          <a:stretch>
            <a:fillRect/>
          </a:stretch>
        </p:blipFill>
        <p:spPr>
          <a:xfrm>
            <a:off x="7631103" y="4380931"/>
            <a:ext cx="1335475" cy="751205"/>
          </a:xfrm>
          <a:prstGeom prst="rect">
            <a:avLst/>
          </a:prstGeom>
        </p:spPr>
      </p:pic>
      <p:pic>
        <p:nvPicPr>
          <p:cNvPr id="5" name="Afbeelding 4">
            <a:extLst>
              <a:ext uri="{FF2B5EF4-FFF2-40B4-BE49-F238E27FC236}">
                <a16:creationId xmlns:a16="http://schemas.microsoft.com/office/drawing/2014/main" id="{F1929EA6-62BD-684F-AF17-C7AA6622C742}"/>
              </a:ext>
            </a:extLst>
          </p:cNvPr>
          <p:cNvPicPr>
            <a:picLocks noChangeAspect="1"/>
          </p:cNvPicPr>
          <p:nvPr/>
        </p:nvPicPr>
        <p:blipFill>
          <a:blip r:embed="rId3"/>
          <a:stretch>
            <a:fillRect/>
          </a:stretch>
        </p:blipFill>
        <p:spPr>
          <a:xfrm>
            <a:off x="7547935" y="2658937"/>
            <a:ext cx="1418643" cy="775305"/>
          </a:xfrm>
          <a:prstGeom prst="rect">
            <a:avLst/>
          </a:prstGeom>
        </p:spPr>
      </p:pic>
    </p:spTree>
    <p:extLst>
      <p:ext uri="{BB962C8B-B14F-4D97-AF65-F5344CB8AC3E}">
        <p14:creationId xmlns:p14="http://schemas.microsoft.com/office/powerpoint/2010/main" val="2045454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B76CA55-BED2-F44E-A043-0BB1B36B218E}"/>
              </a:ext>
            </a:extLst>
          </p:cNvPr>
          <p:cNvSpPr/>
          <p:nvPr/>
        </p:nvSpPr>
        <p:spPr>
          <a:xfrm>
            <a:off x="428223" y="1177992"/>
            <a:ext cx="8099089" cy="2523768"/>
          </a:xfrm>
          <a:prstGeom prst="rect">
            <a:avLst/>
          </a:prstGeom>
        </p:spPr>
        <p:txBody>
          <a:bodyPr wrap="square">
            <a:spAutoFit/>
          </a:bodyPr>
          <a:lstStyle/>
          <a:p>
            <a:r>
              <a:rPr lang="nl-NL" i="1" dirty="0">
                <a:solidFill>
                  <a:srgbClr val="384B96"/>
                </a:solidFill>
              </a:rPr>
              <a:t>“Ik denk ook echt dat mijn werk leuker gaat zijn. Juist omdat de patiënt beter is geïnformeerd, verwacht ik minder routine in de consulten.”</a:t>
            </a:r>
          </a:p>
          <a:p>
            <a:pPr marL="285750" indent="-285750">
              <a:buFont typeface="Wingdings" pitchFamily="2" charset="2"/>
              <a:buChar char="ü"/>
            </a:pPr>
            <a:endParaRPr lang="nl-NL" i="1" dirty="0">
              <a:solidFill>
                <a:srgbClr val="384B96"/>
              </a:solidFill>
            </a:endParaRPr>
          </a:p>
          <a:p>
            <a:r>
              <a:rPr lang="nl-NL" i="1" dirty="0">
                <a:solidFill>
                  <a:srgbClr val="384B96"/>
                </a:solidFill>
              </a:rPr>
              <a:t>“Als de patiënt mij voor ons consult zijn data doorstuurt, kan ik veel meer persoonlijke geneeskunde toepassen. Ik kan de patiënt beter begrijpen, de tijd die ik met een patiënt heb wordt beter benut, ik kan gerichter behandelen.”</a:t>
            </a:r>
          </a:p>
          <a:p>
            <a:pPr marL="285750" indent="-285750">
              <a:buFont typeface="Wingdings" pitchFamily="2" charset="2"/>
              <a:buChar char="ü"/>
            </a:pPr>
            <a:endParaRPr lang="nl-NL" i="1" dirty="0"/>
          </a:p>
          <a:p>
            <a:endParaRPr lang="nl-NL" sz="1600" dirty="0">
              <a:solidFill>
                <a:srgbClr val="384B96"/>
              </a:solidFill>
              <a:latin typeface="Times New Roman" panose="02020603050405020304" pitchFamily="18" charset="0"/>
            </a:endParaRPr>
          </a:p>
          <a:p>
            <a:pPr marL="285750" indent="-285750">
              <a:buFont typeface="Wingdings" pitchFamily="2" charset="2"/>
              <a:buChar char="ü"/>
            </a:pPr>
            <a:endParaRPr lang="nl-NL" sz="1600" dirty="0">
              <a:solidFill>
                <a:srgbClr val="384B96"/>
              </a:solidFill>
              <a:latin typeface="Times New Roman" panose="02020603050405020304" pitchFamily="18" charset="0"/>
            </a:endParaRPr>
          </a:p>
        </p:txBody>
      </p:sp>
      <p:pic>
        <p:nvPicPr>
          <p:cNvPr id="4" name="Afbeelding 3">
            <a:extLst>
              <a:ext uri="{FF2B5EF4-FFF2-40B4-BE49-F238E27FC236}">
                <a16:creationId xmlns:a16="http://schemas.microsoft.com/office/drawing/2014/main" id="{8C24AD6F-E0A2-3044-881E-6592B6F2B9C2}"/>
              </a:ext>
            </a:extLst>
          </p:cNvPr>
          <p:cNvPicPr>
            <a:picLocks noChangeAspect="1"/>
          </p:cNvPicPr>
          <p:nvPr/>
        </p:nvPicPr>
        <p:blipFill>
          <a:blip r:embed="rId2"/>
          <a:stretch>
            <a:fillRect/>
          </a:stretch>
        </p:blipFill>
        <p:spPr>
          <a:xfrm>
            <a:off x="655510" y="3701760"/>
            <a:ext cx="1021907" cy="1021907"/>
          </a:xfrm>
          <a:prstGeom prst="rect">
            <a:avLst/>
          </a:prstGeom>
        </p:spPr>
      </p:pic>
      <p:sp>
        <p:nvSpPr>
          <p:cNvPr id="5" name="Titel 3">
            <a:extLst>
              <a:ext uri="{FF2B5EF4-FFF2-40B4-BE49-F238E27FC236}">
                <a16:creationId xmlns:a16="http://schemas.microsoft.com/office/drawing/2014/main" id="{C57D21CD-1D66-7F45-83CE-23B5CF9BF0CD}"/>
              </a:ext>
            </a:extLst>
          </p:cNvPr>
          <p:cNvSpPr txBox="1">
            <a:spLocks/>
          </p:cNvSpPr>
          <p:nvPr/>
        </p:nvSpPr>
        <p:spPr>
          <a:xfrm>
            <a:off x="2138860" y="3707544"/>
            <a:ext cx="6388451" cy="1096565"/>
          </a:xfrm>
          <a:prstGeom prst="rect">
            <a:avLst/>
          </a:prstGeom>
        </p:spPr>
        <p:txBody>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2400" b="0" dirty="0"/>
              <a:t>Gabrielle </a:t>
            </a:r>
            <a:r>
              <a:rPr lang="nl-NL" sz="2400" b="0" dirty="0" err="1"/>
              <a:t>Speijer</a:t>
            </a:r>
            <a:endParaRPr lang="nl-NL" sz="2400" b="0" dirty="0"/>
          </a:p>
          <a:p>
            <a:r>
              <a:rPr lang="nl-NL" sz="2400" dirty="0"/>
              <a:t>radiotherapeut-oncoloog</a:t>
            </a:r>
          </a:p>
        </p:txBody>
      </p:sp>
      <p:pic>
        <p:nvPicPr>
          <p:cNvPr id="3" name="Afbeelding 2">
            <a:extLst>
              <a:ext uri="{FF2B5EF4-FFF2-40B4-BE49-F238E27FC236}">
                <a16:creationId xmlns:a16="http://schemas.microsoft.com/office/drawing/2014/main" id="{4F17CB1A-66B2-684C-818D-373FEB5343DD}"/>
              </a:ext>
            </a:extLst>
          </p:cNvPr>
          <p:cNvPicPr>
            <a:picLocks noChangeAspect="1"/>
          </p:cNvPicPr>
          <p:nvPr/>
        </p:nvPicPr>
        <p:blipFill>
          <a:blip r:embed="rId3"/>
          <a:stretch>
            <a:fillRect/>
          </a:stretch>
        </p:blipFill>
        <p:spPr>
          <a:xfrm>
            <a:off x="6479298" y="2892943"/>
            <a:ext cx="2393244" cy="797748"/>
          </a:xfrm>
          <a:prstGeom prst="rect">
            <a:avLst/>
          </a:prstGeom>
        </p:spPr>
      </p:pic>
    </p:spTree>
    <p:extLst>
      <p:ext uri="{BB962C8B-B14F-4D97-AF65-F5344CB8AC3E}">
        <p14:creationId xmlns:p14="http://schemas.microsoft.com/office/powerpoint/2010/main" val="1586789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439512" y="125877"/>
            <a:ext cx="7375812" cy="937021"/>
          </a:xfrm>
          <a:prstGeom prst="rect">
            <a:avLst/>
          </a:prstGeom>
        </p:spPr>
        <p:txBody>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3200" b="0" dirty="0"/>
              <a:t>(</a:t>
            </a:r>
            <a:r>
              <a:rPr lang="nl-NL" sz="2800" b="0" dirty="0" err="1"/>
              <a:t>Inter</a:t>
            </a:r>
            <a:r>
              <a:rPr lang="nl-NL" sz="2800" b="0" dirty="0"/>
              <a:t>)nationale ervaringen zorgverlening patiëntinzage</a:t>
            </a:r>
          </a:p>
        </p:txBody>
      </p:sp>
      <p:sp>
        <p:nvSpPr>
          <p:cNvPr id="2" name="Rechthoek 1">
            <a:extLst>
              <a:ext uri="{FF2B5EF4-FFF2-40B4-BE49-F238E27FC236}">
                <a16:creationId xmlns:a16="http://schemas.microsoft.com/office/drawing/2014/main" id="{8B76CA55-BED2-F44E-A043-0BB1B36B218E}"/>
              </a:ext>
            </a:extLst>
          </p:cNvPr>
          <p:cNvSpPr/>
          <p:nvPr/>
        </p:nvSpPr>
        <p:spPr>
          <a:xfrm>
            <a:off x="439512" y="1330216"/>
            <a:ext cx="8275510" cy="3493264"/>
          </a:xfrm>
          <a:prstGeom prst="rect">
            <a:avLst/>
          </a:prstGeom>
        </p:spPr>
        <p:txBody>
          <a:bodyPr wrap="square">
            <a:spAutoFit/>
          </a:bodyPr>
          <a:lstStyle/>
          <a:p>
            <a:pPr marL="285750" indent="-285750">
              <a:buFont typeface="Wingdings" pitchFamily="2" charset="2"/>
              <a:buChar char="ü"/>
            </a:pPr>
            <a:r>
              <a:rPr lang="nl-NL" sz="1700" dirty="0">
                <a:solidFill>
                  <a:srgbClr val="384B96"/>
                </a:solidFill>
              </a:rPr>
              <a:t>Door (deels) opheffen informatieachterstand van patiënt ontstaat een gelijkwaardigere arts-patiëntrelatie, waardoor de consulttijd effectiever kan worden besteed.</a:t>
            </a:r>
          </a:p>
          <a:p>
            <a:pPr marL="285750" indent="-285750">
              <a:buFont typeface="Wingdings" pitchFamily="2" charset="2"/>
              <a:buChar char="ü"/>
            </a:pPr>
            <a:endParaRPr lang="nl-NL" sz="1700" dirty="0">
              <a:solidFill>
                <a:srgbClr val="384B96"/>
              </a:solidFill>
            </a:endParaRPr>
          </a:p>
          <a:p>
            <a:pPr marL="285750" indent="-285750">
              <a:buFont typeface="Wingdings" pitchFamily="2" charset="2"/>
              <a:buChar char="ü"/>
            </a:pPr>
            <a:r>
              <a:rPr lang="nl-NL" sz="1700" dirty="0">
                <a:solidFill>
                  <a:srgbClr val="384B96"/>
                </a:solidFill>
              </a:rPr>
              <a:t>Makkelijker, beter eerste consult omdat arts over alle relevante gegevens kan beschikken</a:t>
            </a:r>
          </a:p>
          <a:p>
            <a:pPr marL="285750" indent="-285750">
              <a:buFont typeface="Wingdings" pitchFamily="2" charset="2"/>
              <a:buChar char="ü"/>
            </a:pPr>
            <a:endParaRPr lang="nl-NL" sz="1700" dirty="0">
              <a:solidFill>
                <a:srgbClr val="384B96"/>
              </a:solidFill>
            </a:endParaRPr>
          </a:p>
          <a:p>
            <a:pPr marL="285750" indent="-285750">
              <a:buFont typeface="Wingdings" pitchFamily="2" charset="2"/>
              <a:buChar char="ü"/>
            </a:pPr>
            <a:r>
              <a:rPr lang="nl-NL" sz="1700" dirty="0">
                <a:solidFill>
                  <a:srgbClr val="384B96"/>
                </a:solidFill>
              </a:rPr>
              <a:t>Geen/weinig extra werkdruk voor de arts</a:t>
            </a:r>
          </a:p>
          <a:p>
            <a:pPr marL="285750" indent="-285750">
              <a:buFont typeface="Wingdings" pitchFamily="2" charset="2"/>
              <a:buChar char="ü"/>
            </a:pPr>
            <a:endParaRPr lang="nl-NL" sz="1700" dirty="0">
              <a:solidFill>
                <a:srgbClr val="384B96"/>
              </a:solidFill>
            </a:endParaRPr>
          </a:p>
          <a:p>
            <a:pPr marL="285750" indent="-285750">
              <a:buFont typeface="Wingdings" pitchFamily="2" charset="2"/>
              <a:buChar char="ü"/>
            </a:pPr>
            <a:r>
              <a:rPr lang="nl-NL" sz="1700" dirty="0">
                <a:solidFill>
                  <a:srgbClr val="384B96"/>
                </a:solidFill>
              </a:rPr>
              <a:t>Als de arts vooraf over relevante informatie beschikt, kan deze gerichtere, persoonlijke geneeskunde toepassen.</a:t>
            </a:r>
          </a:p>
          <a:p>
            <a:pPr marL="285750" indent="-285750">
              <a:buFont typeface="Wingdings" pitchFamily="2" charset="2"/>
              <a:buChar char="ü"/>
            </a:pPr>
            <a:endParaRPr lang="nl-NL" sz="1700" dirty="0">
              <a:solidFill>
                <a:srgbClr val="384B96"/>
              </a:solidFill>
            </a:endParaRPr>
          </a:p>
          <a:p>
            <a:pPr marL="285750" indent="-285750">
              <a:buFont typeface="Wingdings" pitchFamily="2" charset="2"/>
              <a:buChar char="ü"/>
            </a:pPr>
            <a:r>
              <a:rPr lang="nl-NL" sz="1700" dirty="0">
                <a:solidFill>
                  <a:srgbClr val="384B96"/>
                </a:solidFill>
              </a:rPr>
              <a:t>Afwisselender werk door verminderde routine in de consulten</a:t>
            </a:r>
          </a:p>
          <a:p>
            <a:pPr marL="285750" indent="-285750">
              <a:buFont typeface="Wingdings" pitchFamily="2" charset="2"/>
              <a:buChar char="ü"/>
            </a:pPr>
            <a:endParaRPr lang="nl-NL" sz="1700" dirty="0">
              <a:solidFill>
                <a:srgbClr val="384B96"/>
              </a:solidFill>
            </a:endParaRPr>
          </a:p>
          <a:p>
            <a:pPr marL="285750" indent="-285750">
              <a:buFont typeface="Wingdings" pitchFamily="2" charset="2"/>
              <a:buChar char="ü"/>
            </a:pPr>
            <a:r>
              <a:rPr lang="nl-NL" sz="1700" dirty="0">
                <a:solidFill>
                  <a:srgbClr val="384B96"/>
                </a:solidFill>
              </a:rPr>
              <a:t>Minder (medicatie)fouten</a:t>
            </a:r>
            <a:endParaRPr lang="nl-NL" sz="1700" b="0" i="0" u="none" strike="noStrike" dirty="0">
              <a:solidFill>
                <a:srgbClr val="384B96"/>
              </a:solidFill>
              <a:effectLst/>
            </a:endParaRPr>
          </a:p>
        </p:txBody>
      </p:sp>
    </p:spTree>
    <p:extLst>
      <p:ext uri="{BB962C8B-B14F-4D97-AF65-F5344CB8AC3E}">
        <p14:creationId xmlns:p14="http://schemas.microsoft.com/office/powerpoint/2010/main" val="1991615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D130E53E-7DC5-44F8-9183-6D8863346DF5}"/>
              </a:ext>
            </a:extLst>
          </p:cNvPr>
          <p:cNvSpPr txBox="1">
            <a:spLocks/>
          </p:cNvSpPr>
          <p:nvPr/>
        </p:nvSpPr>
        <p:spPr>
          <a:xfrm>
            <a:off x="439512" y="227477"/>
            <a:ext cx="7375812" cy="937021"/>
          </a:xfrm>
          <a:prstGeom prst="rect">
            <a:avLst/>
          </a:prstGeom>
        </p:spPr>
        <p:txBody>
          <a:bodyPr anchor="t"/>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3200" b="0" dirty="0"/>
              <a:t>Waar staan we nu? </a:t>
            </a:r>
            <a:endParaRPr lang="nl-NL" sz="3200" b="0" i="1" dirty="0"/>
          </a:p>
          <a:p>
            <a:r>
              <a:rPr lang="nl-NL" sz="3200" b="0" dirty="0"/>
              <a:t> </a:t>
            </a:r>
          </a:p>
        </p:txBody>
      </p:sp>
      <p:sp>
        <p:nvSpPr>
          <p:cNvPr id="6" name="Tijdelijke aanduiding voor inhoud 2">
            <a:extLst>
              <a:ext uri="{FF2B5EF4-FFF2-40B4-BE49-F238E27FC236}">
                <a16:creationId xmlns:a16="http://schemas.microsoft.com/office/drawing/2014/main" id="{446B4195-B3B5-46EB-9EA5-99AE1A09C793}"/>
              </a:ext>
            </a:extLst>
          </p:cNvPr>
          <p:cNvSpPr txBox="1">
            <a:spLocks/>
          </p:cNvSpPr>
          <p:nvPr/>
        </p:nvSpPr>
        <p:spPr>
          <a:xfrm>
            <a:off x="1557195" y="1023659"/>
            <a:ext cx="6841370" cy="4045297"/>
          </a:xfrm>
          <a:prstGeom prst="rect">
            <a:avLst/>
          </a:prstGeom>
        </p:spPr>
        <p:txBody>
          <a:bodyPr vert="horz" lIns="0" tIns="0" rIns="0" bIns="0" rtlCol="0">
            <a:noAutofit/>
          </a:bodyPr>
          <a:lstStyle>
            <a:lvl1pPr marL="266400" indent="-266400" algn="l" defTabSz="457200" rtl="0" eaLnBrk="1" latinLnBrk="0" hangingPunct="1">
              <a:lnSpc>
                <a:spcPct val="100000"/>
              </a:lnSpc>
              <a:spcBef>
                <a:spcPts val="0"/>
              </a:spcBef>
              <a:buClr>
                <a:srgbClr val="4AB8A7"/>
              </a:buClr>
              <a:buFont typeface="Arial"/>
              <a:buChar char="•"/>
              <a:defRPr sz="2000" kern="1200" spc="0" baseline="0">
                <a:solidFill>
                  <a:srgbClr val="384B96"/>
                </a:solidFill>
                <a:latin typeface="+mn-lt"/>
                <a:ea typeface="+mn-ea"/>
                <a:cs typeface="+mn-cs"/>
              </a:defRPr>
            </a:lvl1pPr>
            <a:lvl2pPr marL="543600" indent="-277200" algn="l" defTabSz="457200" rtl="0" eaLnBrk="1" latinLnBrk="0" hangingPunct="1">
              <a:lnSpc>
                <a:spcPct val="100000"/>
              </a:lnSpc>
              <a:spcBef>
                <a:spcPts val="0"/>
              </a:spcBef>
              <a:buClr>
                <a:srgbClr val="4AB8A7"/>
              </a:buClr>
              <a:buFont typeface="Arial"/>
              <a:buChar char="•"/>
              <a:defRPr sz="1800" kern="1200" spc="0" baseline="0">
                <a:solidFill>
                  <a:srgbClr val="384B96"/>
                </a:solidFill>
                <a:latin typeface="+mn-lt"/>
                <a:ea typeface="+mn-ea"/>
                <a:cs typeface="+mn-cs"/>
              </a:defRPr>
            </a:lvl2pPr>
            <a:lvl3pPr marL="806400" indent="-266400" algn="l" defTabSz="457200" rtl="0" eaLnBrk="1" latinLnBrk="0" hangingPunct="1">
              <a:lnSpc>
                <a:spcPct val="100000"/>
              </a:lnSpc>
              <a:spcBef>
                <a:spcPts val="0"/>
              </a:spcBef>
              <a:buClr>
                <a:srgbClr val="384B96"/>
              </a:buClr>
              <a:buFont typeface="Arial"/>
              <a:buChar char="•"/>
              <a:defRPr sz="1600" kern="1200" spc="0" baseline="0">
                <a:solidFill>
                  <a:srgbClr val="384B96"/>
                </a:solidFill>
                <a:latin typeface="+mn-lt"/>
                <a:ea typeface="+mn-ea"/>
                <a:cs typeface="+mn-cs"/>
              </a:defRPr>
            </a:lvl3pPr>
            <a:lvl4pPr marL="0" indent="0" algn="l" defTabSz="457200" rtl="0" eaLnBrk="1" latinLnBrk="0" hangingPunct="1">
              <a:lnSpc>
                <a:spcPct val="100000"/>
              </a:lnSpc>
              <a:spcBef>
                <a:spcPts val="0"/>
              </a:spcBef>
              <a:spcAft>
                <a:spcPts val="3600"/>
              </a:spcAft>
              <a:buClr>
                <a:srgbClr val="4AB8A7"/>
              </a:buClr>
              <a:buFontTx/>
              <a:buNone/>
              <a:defRPr sz="2600" kern="1200" spc="0" baseline="0">
                <a:solidFill>
                  <a:srgbClr val="384B96"/>
                </a:solidFill>
                <a:latin typeface="+mn-lt"/>
                <a:ea typeface="+mn-ea"/>
                <a:cs typeface="+mn-cs"/>
              </a:defRPr>
            </a:lvl4pPr>
            <a:lvl5pPr marL="0" indent="0" algn="l" defTabSz="457200" rtl="0" eaLnBrk="1" latinLnBrk="0" hangingPunct="1">
              <a:lnSpc>
                <a:spcPct val="100000"/>
              </a:lnSpc>
              <a:spcBef>
                <a:spcPts val="0"/>
              </a:spcBef>
              <a:buClr>
                <a:srgbClr val="4AB8A7"/>
              </a:buClr>
              <a:buFontTx/>
              <a:buNone/>
              <a:defRPr sz="1600" kern="1200" spc="0">
                <a:solidFill>
                  <a:srgbClr val="384B96"/>
                </a:solidFill>
                <a:latin typeface="+mn-lt"/>
                <a:ea typeface="+mn-ea"/>
                <a:cs typeface="+mn-cs"/>
              </a:defRPr>
            </a:lvl5pPr>
            <a:lvl6pPr marL="266400" indent="0" algn="l" defTabSz="457200" rtl="0" eaLnBrk="1" latinLnBrk="0" hangingPunct="1">
              <a:spcBef>
                <a:spcPts val="0"/>
              </a:spcBef>
              <a:buFontTx/>
              <a:buNone/>
              <a:defRPr sz="2000" kern="1200" baseline="0">
                <a:solidFill>
                  <a:srgbClr val="384B96"/>
                </a:solidFill>
                <a:latin typeface="+mn-lt"/>
                <a:ea typeface="+mn-ea"/>
                <a:cs typeface="+mn-cs"/>
              </a:defRPr>
            </a:lvl6pPr>
            <a:lvl7pPr marL="543600" indent="0" algn="l" defTabSz="457200" rtl="0" eaLnBrk="1" latinLnBrk="0" hangingPunct="1">
              <a:spcBef>
                <a:spcPts val="0"/>
              </a:spcBef>
              <a:buFontTx/>
              <a:buNone/>
              <a:defRPr sz="1800" kern="1200" baseline="0">
                <a:solidFill>
                  <a:srgbClr val="384B96"/>
                </a:solidFill>
                <a:latin typeface="+mn-lt"/>
                <a:ea typeface="+mn-ea"/>
                <a:cs typeface="+mn-cs"/>
              </a:defRPr>
            </a:lvl7pPr>
            <a:lvl8pPr marL="806400" indent="0" algn="l" defTabSz="457200" rtl="0" eaLnBrk="1" latinLnBrk="0" hangingPunct="1">
              <a:spcBef>
                <a:spcPts val="0"/>
              </a:spcBef>
              <a:buFontTx/>
              <a:buNone/>
              <a:defRPr sz="1600" kern="1200" baseline="0">
                <a:solidFill>
                  <a:srgbClr val="384B96"/>
                </a:solidFill>
                <a:latin typeface="+mn-lt"/>
                <a:ea typeface="+mn-ea"/>
                <a:cs typeface="+mn-cs"/>
              </a:defRPr>
            </a:lvl8pPr>
            <a:lvl9pPr marL="0" indent="0" algn="l" defTabSz="457200" rtl="0" eaLnBrk="1" latinLnBrk="0" hangingPunct="1">
              <a:spcBef>
                <a:spcPts val="0"/>
              </a:spcBef>
              <a:buFontTx/>
              <a:buNone/>
              <a:defRPr sz="1400" kern="1200" baseline="0">
                <a:solidFill>
                  <a:srgbClr val="384B96"/>
                </a:solidFill>
                <a:latin typeface="+mn-lt"/>
                <a:ea typeface="+mn-ea"/>
                <a:cs typeface="+mn-cs"/>
              </a:defRPr>
            </a:lvl9pPr>
          </a:lstStyle>
          <a:p>
            <a:pPr marL="0" indent="0">
              <a:lnSpc>
                <a:spcPts val="1460"/>
              </a:lnSpc>
              <a:buFont typeface="Arial"/>
              <a:buNone/>
            </a:pPr>
            <a:r>
              <a:rPr lang="nl-NL" sz="1800" dirty="0"/>
              <a:t>72 kandidaat deelnemers, waarvan 7 Dienstverlener Zorgaanbieder</a:t>
            </a:r>
          </a:p>
          <a:p>
            <a:pPr marL="0" indent="0">
              <a:lnSpc>
                <a:spcPts val="1460"/>
              </a:lnSpc>
              <a:buFont typeface="Arial"/>
              <a:buNone/>
            </a:pPr>
            <a:endParaRPr lang="nl-NL" sz="1800" dirty="0"/>
          </a:p>
          <a:p>
            <a:pPr marL="0" indent="0">
              <a:lnSpc>
                <a:spcPts val="1460"/>
              </a:lnSpc>
              <a:buFont typeface="Arial"/>
              <a:buNone/>
            </a:pPr>
            <a:endParaRPr lang="nl-NL" sz="1800" dirty="0"/>
          </a:p>
          <a:p>
            <a:pPr marL="0" indent="0">
              <a:lnSpc>
                <a:spcPts val="1760"/>
              </a:lnSpc>
              <a:buFont typeface="Arial"/>
              <a:buNone/>
            </a:pPr>
            <a:r>
              <a:rPr lang="nl-NL" sz="1800" dirty="0"/>
              <a:t>Afsprakenstelsel: versie 1.1 is gepubliceerd, beheerorganisatie start met MedMij-loket</a:t>
            </a:r>
          </a:p>
          <a:p>
            <a:pPr marL="0" indent="0">
              <a:lnSpc>
                <a:spcPts val="1460"/>
              </a:lnSpc>
              <a:buFont typeface="Arial"/>
              <a:buNone/>
            </a:pPr>
            <a:endParaRPr lang="nl-NL" sz="1800" dirty="0"/>
          </a:p>
          <a:p>
            <a:pPr marL="0" indent="0">
              <a:lnSpc>
                <a:spcPts val="1460"/>
              </a:lnSpc>
              <a:buFont typeface="Arial"/>
              <a:buNone/>
            </a:pPr>
            <a:endParaRPr lang="nl-NL" sz="1800" dirty="0"/>
          </a:p>
          <a:p>
            <a:pPr marL="0" indent="0">
              <a:lnSpc>
                <a:spcPts val="1460"/>
              </a:lnSpc>
              <a:buFont typeface="Arial"/>
              <a:buNone/>
            </a:pPr>
            <a:r>
              <a:rPr lang="nl-NL" sz="1800" dirty="0"/>
              <a:t>Nieuwe gegevensstandaarden ontwikkelen</a:t>
            </a:r>
          </a:p>
          <a:p>
            <a:pPr marL="0" indent="0">
              <a:lnSpc>
                <a:spcPts val="1460"/>
              </a:lnSpc>
              <a:buFont typeface="Arial"/>
              <a:buNone/>
            </a:pPr>
            <a:endParaRPr lang="nl-NL" sz="1800" dirty="0"/>
          </a:p>
          <a:p>
            <a:pPr marL="0" indent="0">
              <a:lnSpc>
                <a:spcPts val="1460"/>
              </a:lnSpc>
              <a:buFont typeface="Arial"/>
              <a:buNone/>
            </a:pPr>
            <a:endParaRPr lang="nl-NL" sz="1800" dirty="0"/>
          </a:p>
          <a:p>
            <a:pPr marL="0" indent="0">
              <a:lnSpc>
                <a:spcPts val="1760"/>
              </a:lnSpc>
              <a:buFont typeface="Arial"/>
              <a:buNone/>
            </a:pPr>
            <a:r>
              <a:rPr lang="nl-NL" sz="1800" dirty="0"/>
              <a:t>VIPP programma’s, OPEN</a:t>
            </a:r>
          </a:p>
          <a:p>
            <a:pPr marL="0" indent="0">
              <a:lnSpc>
                <a:spcPts val="1760"/>
              </a:lnSpc>
              <a:buFont typeface="Arial"/>
              <a:buNone/>
            </a:pPr>
            <a:r>
              <a:rPr lang="nl-NL" sz="1800" dirty="0"/>
              <a:t>54 partijen hebben impulsfinanciering PGO aangevraagd, 25 toegekend</a:t>
            </a:r>
          </a:p>
          <a:p>
            <a:pPr marL="0" indent="0">
              <a:lnSpc>
                <a:spcPts val="1460"/>
              </a:lnSpc>
              <a:buFont typeface="Arial"/>
              <a:buNone/>
            </a:pPr>
            <a:endParaRPr lang="nl-NL" sz="1800" dirty="0"/>
          </a:p>
          <a:p>
            <a:pPr marL="0" indent="0">
              <a:lnSpc>
                <a:spcPts val="1460"/>
              </a:lnSpc>
              <a:buFont typeface="Arial"/>
              <a:buNone/>
            </a:pPr>
            <a:endParaRPr lang="nl-NL" sz="1800" dirty="0"/>
          </a:p>
          <a:p>
            <a:pPr marL="0" indent="0">
              <a:lnSpc>
                <a:spcPts val="1760"/>
              </a:lnSpc>
              <a:buFont typeface="Arial"/>
              <a:buNone/>
            </a:pPr>
            <a:r>
              <a:rPr lang="nl-NL" sz="1800" dirty="0" err="1"/>
              <a:t>Proof</a:t>
            </a:r>
            <a:r>
              <a:rPr lang="nl-NL" sz="1800" dirty="0"/>
              <a:t> of Concept ‘PROVES’: techniek beproeven inclusief voorzieningen als Zorgadresboek, authenticatie etc</a:t>
            </a:r>
          </a:p>
          <a:p>
            <a:pPr marL="0" indent="0">
              <a:lnSpc>
                <a:spcPts val="1760"/>
              </a:lnSpc>
              <a:buFont typeface="Arial"/>
              <a:buNone/>
            </a:pPr>
            <a:endParaRPr lang="nl-NL" sz="1800" dirty="0"/>
          </a:p>
          <a:p>
            <a:pPr marL="0" indent="0">
              <a:lnSpc>
                <a:spcPts val="1760"/>
              </a:lnSpc>
              <a:buFont typeface="Arial"/>
              <a:buNone/>
            </a:pPr>
            <a:r>
              <a:rPr lang="nl-NL" sz="1800" dirty="0"/>
              <a:t>Implementatie en communicatie: ondersteuning aan regio’s koplopers</a:t>
            </a:r>
            <a:endParaRPr lang="nl-NL" sz="2800" dirty="0"/>
          </a:p>
        </p:txBody>
      </p:sp>
      <p:pic>
        <p:nvPicPr>
          <p:cNvPr id="14" name="Afbeelding 13">
            <a:extLst>
              <a:ext uri="{FF2B5EF4-FFF2-40B4-BE49-F238E27FC236}">
                <a16:creationId xmlns:a16="http://schemas.microsoft.com/office/drawing/2014/main" id="{F37598BE-F81D-4B05-AF86-60117B574CB1}"/>
              </a:ext>
            </a:extLst>
          </p:cNvPr>
          <p:cNvPicPr>
            <a:picLocks noChangeAspect="1"/>
          </p:cNvPicPr>
          <p:nvPr/>
        </p:nvPicPr>
        <p:blipFill>
          <a:blip r:embed="rId3"/>
          <a:stretch>
            <a:fillRect/>
          </a:stretch>
        </p:blipFill>
        <p:spPr>
          <a:xfrm>
            <a:off x="345581" y="2151635"/>
            <a:ext cx="817386" cy="743857"/>
          </a:xfrm>
          <a:prstGeom prst="rect">
            <a:avLst/>
          </a:prstGeom>
        </p:spPr>
      </p:pic>
      <p:sp>
        <p:nvSpPr>
          <p:cNvPr id="3" name="TextBox 2"/>
          <p:cNvSpPr txBox="1"/>
          <p:nvPr/>
        </p:nvSpPr>
        <p:spPr>
          <a:xfrm>
            <a:off x="477757" y="2749566"/>
            <a:ext cx="541124" cy="830997"/>
          </a:xfrm>
          <a:prstGeom prst="rect">
            <a:avLst/>
          </a:prstGeom>
          <a:noFill/>
        </p:spPr>
        <p:txBody>
          <a:bodyPr wrap="square" rtlCol="0">
            <a:spAutoFit/>
          </a:bodyPr>
          <a:lstStyle/>
          <a:p>
            <a:pPr defTabSz="457200"/>
            <a:r>
              <a:rPr lang="en-US" sz="4800">
                <a:solidFill>
                  <a:srgbClr val="4AB8A7"/>
                </a:solidFill>
              </a:rPr>
              <a:t>€</a:t>
            </a:r>
          </a:p>
        </p:txBody>
      </p:sp>
      <p:pic>
        <p:nvPicPr>
          <p:cNvPr id="12" name="Afbeelding 7">
            <a:extLst>
              <a:ext uri="{FF2B5EF4-FFF2-40B4-BE49-F238E27FC236}">
                <a16:creationId xmlns:a16="http://schemas.microsoft.com/office/drawing/2014/main" id="{58E03C3C-0C10-4249-8911-90D0B9061F1A}"/>
              </a:ext>
            </a:extLst>
          </p:cNvPr>
          <p:cNvPicPr>
            <a:picLocks noChangeAspect="1"/>
          </p:cNvPicPr>
          <p:nvPr/>
        </p:nvPicPr>
        <p:blipFill>
          <a:blip r:embed="rId4"/>
          <a:stretch>
            <a:fillRect/>
          </a:stretch>
        </p:blipFill>
        <p:spPr>
          <a:xfrm>
            <a:off x="499059" y="1567803"/>
            <a:ext cx="516203" cy="443520"/>
          </a:xfrm>
          <a:prstGeom prst="rect">
            <a:avLst/>
          </a:prstGeom>
        </p:spPr>
      </p:pic>
      <p:pic>
        <p:nvPicPr>
          <p:cNvPr id="4" name="Picture 3"/>
          <p:cNvPicPr>
            <a:picLocks noChangeAspect="1"/>
          </p:cNvPicPr>
          <p:nvPr/>
        </p:nvPicPr>
        <p:blipFill rotWithShape="1">
          <a:blip r:embed="rId5"/>
          <a:srcRect l="24518" t="12291" r="28640" b="12647"/>
          <a:stretch/>
        </p:blipFill>
        <p:spPr>
          <a:xfrm>
            <a:off x="535068" y="3703874"/>
            <a:ext cx="426501" cy="550704"/>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464971" y="4320925"/>
            <a:ext cx="566693" cy="566693"/>
          </a:xfrm>
          <a:prstGeom prst="rect">
            <a:avLst/>
          </a:prstGeom>
          <a:solidFill>
            <a:srgbClr val="F49835"/>
          </a:solidFill>
          <a:ln>
            <a:noFill/>
          </a:ln>
        </p:spPr>
      </p:pic>
      <p:pic>
        <p:nvPicPr>
          <p:cNvPr id="13" name="Afbeelding 12">
            <a:extLst>
              <a:ext uri="{FF2B5EF4-FFF2-40B4-BE49-F238E27FC236}">
                <a16:creationId xmlns:a16="http://schemas.microsoft.com/office/drawing/2014/main" id="{DC991015-598A-494B-B796-971C7CF65599}"/>
              </a:ext>
            </a:extLst>
          </p:cNvPr>
          <p:cNvPicPr>
            <a:picLocks noChangeAspect="1"/>
          </p:cNvPicPr>
          <p:nvPr/>
        </p:nvPicPr>
        <p:blipFill>
          <a:blip r:embed="rId8"/>
          <a:stretch>
            <a:fillRect/>
          </a:stretch>
        </p:blipFill>
        <p:spPr>
          <a:xfrm>
            <a:off x="535068" y="882732"/>
            <a:ext cx="558579" cy="453336"/>
          </a:xfrm>
          <a:prstGeom prst="rect">
            <a:avLst/>
          </a:prstGeom>
        </p:spPr>
      </p:pic>
    </p:spTree>
    <p:extLst>
      <p:ext uri="{BB962C8B-B14F-4D97-AF65-F5344CB8AC3E}">
        <p14:creationId xmlns:p14="http://schemas.microsoft.com/office/powerpoint/2010/main" val="2965643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afgeronde hoeken 21">
            <a:extLst>
              <a:ext uri="{FF2B5EF4-FFF2-40B4-BE49-F238E27FC236}">
                <a16:creationId xmlns:a16="http://schemas.microsoft.com/office/drawing/2014/main" id="{09D1B8C8-6D00-4C41-8DB8-2029D5674578}"/>
              </a:ext>
            </a:extLst>
          </p:cNvPr>
          <p:cNvSpPr>
            <a:spLocks noChangeAspect="1"/>
          </p:cNvSpPr>
          <p:nvPr/>
        </p:nvSpPr>
        <p:spPr>
          <a:xfrm>
            <a:off x="1152368" y="1570182"/>
            <a:ext cx="4459600" cy="3333032"/>
          </a:xfrm>
          <a:prstGeom prst="roundRect">
            <a:avLst>
              <a:gd name="adj" fmla="val 5453"/>
            </a:avLst>
          </a:prstGeom>
          <a:ln/>
        </p:spPr>
        <p:style>
          <a:lnRef idx="2">
            <a:schemeClr val="accent1"/>
          </a:lnRef>
          <a:fillRef idx="1">
            <a:schemeClr val="lt1"/>
          </a:fillRef>
          <a:effectRef idx="0">
            <a:schemeClr val="accent1"/>
          </a:effectRef>
          <a:fontRef idx="minor">
            <a:schemeClr val="dk1"/>
          </a:fontRef>
        </p:style>
        <p:txBody>
          <a:bodyPr lIns="72000" tIns="0" rIns="72000" bIns="0" rtlCol="0" anchor="ctr" anchorCtr="0"/>
          <a:lstStyle/>
          <a:p>
            <a:r>
              <a:rPr lang="nl-NL" sz="2000" b="1" dirty="0" err="1">
                <a:solidFill>
                  <a:srgbClr val="384B96"/>
                </a:solidFill>
              </a:rPr>
              <a:t>MedMij</a:t>
            </a:r>
            <a:r>
              <a:rPr lang="nl-NL" sz="2000" b="1" dirty="0">
                <a:solidFill>
                  <a:srgbClr val="384B96"/>
                </a:solidFill>
              </a:rPr>
              <a:t>? </a:t>
            </a:r>
          </a:p>
          <a:p>
            <a:endParaRPr lang="nl-NL" dirty="0">
              <a:solidFill>
                <a:srgbClr val="384B96"/>
              </a:solidFill>
              <a:sym typeface="Wingdings" panose="05000000000000000000" pitchFamily="2" charset="2"/>
            </a:endParaRPr>
          </a:p>
          <a:p>
            <a:pPr marL="285750" indent="-285750">
              <a:spcAft>
                <a:spcPts val="1200"/>
              </a:spcAft>
              <a:buFont typeface="Wingdings" panose="05000000000000000000" pitchFamily="2" charset="2"/>
              <a:buChar char="ü"/>
            </a:pPr>
            <a:r>
              <a:rPr lang="nl-NL" dirty="0">
                <a:solidFill>
                  <a:srgbClr val="384B96"/>
                </a:solidFill>
                <a:sym typeface="Wingdings" panose="05000000000000000000" pitchFamily="2" charset="2"/>
              </a:rPr>
              <a:t>Overtuigen zorgaanbieders</a:t>
            </a:r>
          </a:p>
          <a:p>
            <a:pPr marL="285750" indent="-285750">
              <a:spcAft>
                <a:spcPts val="1200"/>
              </a:spcAft>
              <a:buFont typeface="Wingdings" panose="05000000000000000000" pitchFamily="2" charset="2"/>
              <a:buChar char="ü"/>
            </a:pPr>
            <a:r>
              <a:rPr lang="nl-NL" dirty="0">
                <a:solidFill>
                  <a:srgbClr val="384B96"/>
                </a:solidFill>
                <a:sym typeface="Wingdings" panose="05000000000000000000" pitchFamily="2" charset="2"/>
              </a:rPr>
              <a:t>Informeren ICT leveranciers</a:t>
            </a:r>
          </a:p>
          <a:p>
            <a:pPr marL="285750" indent="-285750">
              <a:spcAft>
                <a:spcPts val="1200"/>
              </a:spcAft>
              <a:buFont typeface="Wingdings" panose="05000000000000000000" pitchFamily="2" charset="2"/>
              <a:buChar char="ü"/>
            </a:pPr>
            <a:r>
              <a:rPr lang="nl-NL" dirty="0">
                <a:solidFill>
                  <a:srgbClr val="384B96"/>
                </a:solidFill>
                <a:sym typeface="Wingdings" panose="05000000000000000000" pitchFamily="2" charset="2"/>
              </a:rPr>
              <a:t>Bekendheid </a:t>
            </a:r>
            <a:r>
              <a:rPr lang="nl-NL" dirty="0" err="1">
                <a:solidFill>
                  <a:srgbClr val="384B96"/>
                </a:solidFill>
                <a:sym typeface="Wingdings" panose="05000000000000000000" pitchFamily="2" charset="2"/>
              </a:rPr>
              <a:t>MedMij</a:t>
            </a:r>
            <a:r>
              <a:rPr lang="nl-NL" dirty="0">
                <a:solidFill>
                  <a:srgbClr val="384B96"/>
                </a:solidFill>
                <a:sym typeface="Wingdings" panose="05000000000000000000" pitchFamily="2" charset="2"/>
              </a:rPr>
              <a:t> en gegevensuitwisseling</a:t>
            </a:r>
          </a:p>
          <a:p>
            <a:pPr marL="285750" indent="-285750">
              <a:spcAft>
                <a:spcPts val="1200"/>
              </a:spcAft>
              <a:buFont typeface="Wingdings" panose="05000000000000000000" pitchFamily="2" charset="2"/>
              <a:buChar char="ü"/>
            </a:pPr>
            <a:r>
              <a:rPr lang="nl-NL" dirty="0" err="1">
                <a:solidFill>
                  <a:srgbClr val="384B96"/>
                </a:solidFill>
                <a:sym typeface="Wingdings" panose="05000000000000000000" pitchFamily="2" charset="2"/>
              </a:rPr>
              <a:t>MedMij</a:t>
            </a:r>
            <a:r>
              <a:rPr lang="nl-NL" dirty="0">
                <a:solidFill>
                  <a:srgbClr val="384B96"/>
                </a:solidFill>
                <a:sym typeface="Wingdings" panose="05000000000000000000" pitchFamily="2" charset="2"/>
              </a:rPr>
              <a:t> label laden</a:t>
            </a:r>
          </a:p>
          <a:p>
            <a:pPr marL="285750" indent="-285750">
              <a:spcAft>
                <a:spcPts val="1200"/>
              </a:spcAft>
              <a:buFont typeface="Wingdings" panose="05000000000000000000" pitchFamily="2" charset="2"/>
              <a:buChar char="ü"/>
            </a:pPr>
            <a:r>
              <a:rPr lang="nl-NL" dirty="0">
                <a:solidFill>
                  <a:srgbClr val="384B96"/>
                </a:solidFill>
                <a:sym typeface="Wingdings" panose="05000000000000000000" pitchFamily="2" charset="2"/>
              </a:rPr>
              <a:t>Communicatie naar patiënten </a:t>
            </a:r>
          </a:p>
        </p:txBody>
      </p:sp>
      <p:sp>
        <p:nvSpPr>
          <p:cNvPr id="39" name="Titel 3">
            <a:extLst>
              <a:ext uri="{FF2B5EF4-FFF2-40B4-BE49-F238E27FC236}">
                <a16:creationId xmlns:a16="http://schemas.microsoft.com/office/drawing/2014/main" id="{55599B75-374E-412D-BE9E-F6225B51BCFB}"/>
              </a:ext>
            </a:extLst>
          </p:cNvPr>
          <p:cNvSpPr txBox="1">
            <a:spLocks/>
          </p:cNvSpPr>
          <p:nvPr/>
        </p:nvSpPr>
        <p:spPr>
          <a:xfrm>
            <a:off x="1080000" y="180000"/>
            <a:ext cx="6073589" cy="937021"/>
          </a:xfrm>
          <a:prstGeom prst="rect">
            <a:avLst/>
          </a:prstGeom>
        </p:spPr>
        <p:txBody>
          <a:bodyPr anchor="t" anchorCtr="0"/>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3200" dirty="0"/>
              <a:t>Communicatie </a:t>
            </a:r>
            <a:r>
              <a:rPr lang="nl-NL" sz="3200" dirty="0" err="1"/>
              <a:t>MedMij</a:t>
            </a:r>
            <a:endParaRPr lang="nl-NL" sz="3200" dirty="0"/>
          </a:p>
        </p:txBody>
      </p:sp>
      <p:sp>
        <p:nvSpPr>
          <p:cNvPr id="4" name="Bijschrift: pijl-links 3">
            <a:extLst>
              <a:ext uri="{FF2B5EF4-FFF2-40B4-BE49-F238E27FC236}">
                <a16:creationId xmlns:a16="http://schemas.microsoft.com/office/drawing/2014/main" id="{201BB318-06DB-469F-9B95-FABE0ED51C2F}"/>
              </a:ext>
            </a:extLst>
          </p:cNvPr>
          <p:cNvSpPr/>
          <p:nvPr/>
        </p:nvSpPr>
        <p:spPr>
          <a:xfrm>
            <a:off x="5662072" y="3236698"/>
            <a:ext cx="2780470" cy="1615718"/>
          </a:xfrm>
          <a:prstGeom prst="leftArrowCallout">
            <a:avLst>
              <a:gd name="adj1" fmla="val 13134"/>
              <a:gd name="adj2" fmla="val 22386"/>
              <a:gd name="adj3" fmla="val 18137"/>
              <a:gd name="adj4" fmla="val 75434"/>
            </a:avLst>
          </a:prstGeom>
          <a:ln w="19050">
            <a:solidFill>
              <a:srgbClr val="4AB8A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1400" dirty="0">
              <a:solidFill>
                <a:srgbClr val="4AB8A7"/>
              </a:solidFill>
            </a:endParaRPr>
          </a:p>
        </p:txBody>
      </p:sp>
      <p:pic>
        <p:nvPicPr>
          <p:cNvPr id="7" name="Afbeelding 6">
            <a:extLst>
              <a:ext uri="{FF2B5EF4-FFF2-40B4-BE49-F238E27FC236}">
                <a16:creationId xmlns:a16="http://schemas.microsoft.com/office/drawing/2014/main" id="{24DD82E4-D957-45BE-A869-632296E46D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88873" y="1770777"/>
            <a:ext cx="932228" cy="765883"/>
          </a:xfrm>
          <a:prstGeom prst="rect">
            <a:avLst/>
          </a:prstGeom>
        </p:spPr>
      </p:pic>
      <p:pic>
        <p:nvPicPr>
          <p:cNvPr id="3" name="Afbeelding 2">
            <a:extLst>
              <a:ext uri="{FF2B5EF4-FFF2-40B4-BE49-F238E27FC236}">
                <a16:creationId xmlns:a16="http://schemas.microsoft.com/office/drawing/2014/main" id="{7B7C919C-9BDC-564F-A404-5E784BC196F3}"/>
              </a:ext>
            </a:extLst>
          </p:cNvPr>
          <p:cNvPicPr>
            <a:picLocks noChangeAspect="1"/>
          </p:cNvPicPr>
          <p:nvPr/>
        </p:nvPicPr>
        <p:blipFill>
          <a:blip r:embed="rId4"/>
          <a:stretch>
            <a:fillRect/>
          </a:stretch>
        </p:blipFill>
        <p:spPr>
          <a:xfrm>
            <a:off x="6420192" y="3487037"/>
            <a:ext cx="1932039" cy="1115039"/>
          </a:xfrm>
          <a:prstGeom prst="rect">
            <a:avLst/>
          </a:prstGeom>
        </p:spPr>
      </p:pic>
    </p:spTree>
    <p:extLst>
      <p:ext uri="{BB962C8B-B14F-4D97-AF65-F5344CB8AC3E}">
        <p14:creationId xmlns:p14="http://schemas.microsoft.com/office/powerpoint/2010/main" val="204476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afgeronde hoeken 21">
            <a:extLst>
              <a:ext uri="{FF2B5EF4-FFF2-40B4-BE49-F238E27FC236}">
                <a16:creationId xmlns:a16="http://schemas.microsoft.com/office/drawing/2014/main" id="{09D1B8C8-6D00-4C41-8DB8-2029D5674578}"/>
              </a:ext>
            </a:extLst>
          </p:cNvPr>
          <p:cNvSpPr>
            <a:spLocks noChangeAspect="1"/>
          </p:cNvSpPr>
          <p:nvPr/>
        </p:nvSpPr>
        <p:spPr>
          <a:xfrm>
            <a:off x="1152368" y="1570182"/>
            <a:ext cx="4459600" cy="3333032"/>
          </a:xfrm>
          <a:prstGeom prst="roundRect">
            <a:avLst>
              <a:gd name="adj" fmla="val 5453"/>
            </a:avLst>
          </a:prstGeom>
          <a:ln/>
        </p:spPr>
        <p:style>
          <a:lnRef idx="2">
            <a:schemeClr val="accent1"/>
          </a:lnRef>
          <a:fillRef idx="1">
            <a:schemeClr val="lt1"/>
          </a:fillRef>
          <a:effectRef idx="0">
            <a:schemeClr val="accent1"/>
          </a:effectRef>
          <a:fontRef idx="minor">
            <a:schemeClr val="dk1"/>
          </a:fontRef>
        </p:style>
        <p:txBody>
          <a:bodyPr lIns="72000" tIns="0" rIns="72000" bIns="0" rtlCol="0" anchor="ctr" anchorCtr="0"/>
          <a:lstStyle/>
          <a:p>
            <a:r>
              <a:rPr lang="nl-NL" sz="2000" b="1" dirty="0">
                <a:solidFill>
                  <a:srgbClr val="384B96"/>
                </a:solidFill>
              </a:rPr>
              <a:t>Aangesloten bij </a:t>
            </a:r>
            <a:r>
              <a:rPr lang="nl-NL" sz="2000" b="1" dirty="0" err="1">
                <a:solidFill>
                  <a:srgbClr val="384B96"/>
                </a:solidFill>
              </a:rPr>
              <a:t>MedMij</a:t>
            </a:r>
            <a:r>
              <a:rPr lang="nl-NL" sz="2000" b="1" dirty="0">
                <a:solidFill>
                  <a:srgbClr val="384B96"/>
                </a:solidFill>
              </a:rPr>
              <a:t>? </a:t>
            </a:r>
          </a:p>
          <a:p>
            <a:endParaRPr lang="nl-NL" dirty="0">
              <a:solidFill>
                <a:srgbClr val="384B96"/>
              </a:solidFill>
              <a:sym typeface="Wingdings" panose="05000000000000000000" pitchFamily="2" charset="2"/>
            </a:endParaRPr>
          </a:p>
          <a:p>
            <a:pPr marL="285750" indent="-285750">
              <a:spcAft>
                <a:spcPts val="1200"/>
              </a:spcAft>
              <a:buFont typeface="Wingdings" panose="05000000000000000000" pitchFamily="2" charset="2"/>
              <a:buChar char="ü"/>
            </a:pPr>
            <a:r>
              <a:rPr lang="nl-NL" dirty="0">
                <a:solidFill>
                  <a:srgbClr val="384B96"/>
                </a:solidFill>
                <a:sym typeface="Wingdings" panose="05000000000000000000" pitchFamily="2" charset="2"/>
              </a:rPr>
              <a:t>Aan de slag met je medewerkers</a:t>
            </a:r>
          </a:p>
          <a:p>
            <a:pPr marL="285750" indent="-285750">
              <a:spcAft>
                <a:spcPts val="1200"/>
              </a:spcAft>
              <a:buFont typeface="Wingdings" panose="05000000000000000000" pitchFamily="2" charset="2"/>
              <a:buChar char="ü"/>
            </a:pPr>
            <a:r>
              <a:rPr lang="nl-NL" dirty="0">
                <a:solidFill>
                  <a:srgbClr val="384B96"/>
                </a:solidFill>
                <a:sym typeface="Wingdings" panose="05000000000000000000" pitchFamily="2" charset="2"/>
              </a:rPr>
              <a:t>Toon </a:t>
            </a:r>
            <a:r>
              <a:rPr lang="nl-NL" dirty="0" err="1">
                <a:solidFill>
                  <a:srgbClr val="384B96"/>
                </a:solidFill>
                <a:sym typeface="Wingdings" panose="05000000000000000000" pitchFamily="2" charset="2"/>
              </a:rPr>
              <a:t>MedMij</a:t>
            </a:r>
            <a:r>
              <a:rPr lang="nl-NL" dirty="0">
                <a:solidFill>
                  <a:srgbClr val="384B96"/>
                </a:solidFill>
                <a:sym typeface="Wingdings" panose="05000000000000000000" pitchFamily="2" charset="2"/>
              </a:rPr>
              <a:t>-label</a:t>
            </a:r>
          </a:p>
          <a:p>
            <a:pPr marL="285750" indent="-285750">
              <a:spcAft>
                <a:spcPts val="1200"/>
              </a:spcAft>
              <a:buFont typeface="Wingdings" panose="05000000000000000000" pitchFamily="2" charset="2"/>
              <a:buChar char="ü"/>
            </a:pPr>
            <a:r>
              <a:rPr lang="nl-NL" dirty="0">
                <a:solidFill>
                  <a:srgbClr val="384B96"/>
                </a:solidFill>
                <a:sym typeface="Wingdings" panose="05000000000000000000" pitchFamily="2" charset="2"/>
              </a:rPr>
              <a:t>Communiceer naar patiënten </a:t>
            </a:r>
          </a:p>
        </p:txBody>
      </p:sp>
      <p:sp>
        <p:nvSpPr>
          <p:cNvPr id="39" name="Titel 3">
            <a:extLst>
              <a:ext uri="{FF2B5EF4-FFF2-40B4-BE49-F238E27FC236}">
                <a16:creationId xmlns:a16="http://schemas.microsoft.com/office/drawing/2014/main" id="{55599B75-374E-412D-BE9E-F6225B51BCFB}"/>
              </a:ext>
            </a:extLst>
          </p:cNvPr>
          <p:cNvSpPr txBox="1">
            <a:spLocks/>
          </p:cNvSpPr>
          <p:nvPr/>
        </p:nvSpPr>
        <p:spPr>
          <a:xfrm>
            <a:off x="1080000" y="180000"/>
            <a:ext cx="6073589" cy="937021"/>
          </a:xfrm>
          <a:prstGeom prst="rect">
            <a:avLst/>
          </a:prstGeom>
        </p:spPr>
        <p:txBody>
          <a:bodyPr anchor="t" anchorCtr="0"/>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3200" dirty="0"/>
              <a:t>Communiceer </a:t>
            </a:r>
            <a:r>
              <a:rPr lang="nl-NL" sz="3200" dirty="0" err="1"/>
              <a:t>MedMij</a:t>
            </a:r>
            <a:endParaRPr lang="nl-NL" sz="3200" dirty="0"/>
          </a:p>
        </p:txBody>
      </p:sp>
      <p:sp>
        <p:nvSpPr>
          <p:cNvPr id="4" name="Bijschrift: pijl-links 3">
            <a:extLst>
              <a:ext uri="{FF2B5EF4-FFF2-40B4-BE49-F238E27FC236}">
                <a16:creationId xmlns:a16="http://schemas.microsoft.com/office/drawing/2014/main" id="{201BB318-06DB-469F-9B95-FABE0ED51C2F}"/>
              </a:ext>
            </a:extLst>
          </p:cNvPr>
          <p:cNvSpPr/>
          <p:nvPr/>
        </p:nvSpPr>
        <p:spPr>
          <a:xfrm>
            <a:off x="5675766" y="1570182"/>
            <a:ext cx="3311215" cy="3333032"/>
          </a:xfrm>
          <a:prstGeom prst="leftArrowCallout">
            <a:avLst>
              <a:gd name="adj1" fmla="val 21078"/>
              <a:gd name="adj2" fmla="val 22386"/>
              <a:gd name="adj3" fmla="val 18137"/>
              <a:gd name="adj4" fmla="val 75434"/>
            </a:avLst>
          </a:prstGeom>
          <a:ln w="19050">
            <a:solidFill>
              <a:srgbClr val="4AB8A7"/>
            </a:solidFill>
          </a:ln>
        </p:spPr>
        <p:style>
          <a:lnRef idx="2">
            <a:schemeClr val="accent1"/>
          </a:lnRef>
          <a:fillRef idx="1">
            <a:schemeClr val="lt1"/>
          </a:fillRef>
          <a:effectRef idx="0">
            <a:schemeClr val="accent1"/>
          </a:effectRef>
          <a:fontRef idx="minor">
            <a:schemeClr val="dk1"/>
          </a:fontRef>
        </p:style>
        <p:txBody>
          <a:bodyPr rtlCol="0" anchor="ctr"/>
          <a:lstStyle/>
          <a:p>
            <a:r>
              <a:rPr lang="nl-NL" sz="1600" b="1" dirty="0">
                <a:solidFill>
                  <a:srgbClr val="4AB8A7"/>
                </a:solidFill>
              </a:rPr>
              <a:t>Hoe ondersteunt </a:t>
            </a:r>
            <a:r>
              <a:rPr lang="nl-NL" sz="1600" b="1" dirty="0" err="1">
                <a:solidFill>
                  <a:srgbClr val="4AB8A7"/>
                </a:solidFill>
              </a:rPr>
              <a:t>MedMij</a:t>
            </a:r>
            <a:r>
              <a:rPr lang="nl-NL" sz="1600" b="1" dirty="0">
                <a:solidFill>
                  <a:srgbClr val="4AB8A7"/>
                </a:solidFill>
              </a:rPr>
              <a:t>? </a:t>
            </a:r>
          </a:p>
          <a:p>
            <a:endParaRPr lang="nl-NL" sz="1600" dirty="0">
              <a:solidFill>
                <a:srgbClr val="4AB8A7"/>
              </a:solidFill>
            </a:endParaRPr>
          </a:p>
          <a:p>
            <a:pPr marL="285750" indent="-193675">
              <a:buFont typeface="Calibri" panose="020F0502020204030204" pitchFamily="34" charset="0"/>
              <a:buChar char="◊"/>
            </a:pPr>
            <a:r>
              <a:rPr lang="nl-NL" sz="1600" dirty="0" err="1">
                <a:solidFill>
                  <a:srgbClr val="4AB8A7"/>
                </a:solidFill>
              </a:rPr>
              <a:t>MedMij</a:t>
            </a:r>
            <a:r>
              <a:rPr lang="nl-NL" sz="1600">
                <a:solidFill>
                  <a:srgbClr val="4AB8A7"/>
                </a:solidFill>
              </a:rPr>
              <a:t>-label</a:t>
            </a:r>
          </a:p>
          <a:p>
            <a:pPr marL="285750" indent="-193675">
              <a:buFont typeface="Calibri" panose="020F0502020204030204" pitchFamily="34" charset="0"/>
              <a:buChar char="◊"/>
            </a:pPr>
            <a:r>
              <a:rPr lang="nl-NL" sz="1600" dirty="0">
                <a:solidFill>
                  <a:srgbClr val="4AB8A7"/>
                </a:solidFill>
              </a:rPr>
              <a:t>Communicatiehandboek</a:t>
            </a:r>
          </a:p>
          <a:p>
            <a:pPr marL="285750" indent="-193675">
              <a:buFont typeface="Calibri" panose="020F0502020204030204" pitchFamily="34" charset="0"/>
              <a:buChar char="◊"/>
            </a:pPr>
            <a:r>
              <a:rPr lang="nl-NL" sz="1600" dirty="0">
                <a:solidFill>
                  <a:srgbClr val="4AB8A7"/>
                </a:solidFill>
              </a:rPr>
              <a:t>Informatiemateriaal voor patiënten </a:t>
            </a:r>
            <a:endParaRPr lang="nl-NL" sz="1400" dirty="0">
              <a:solidFill>
                <a:srgbClr val="4AB8A7"/>
              </a:solidFill>
            </a:endParaRPr>
          </a:p>
          <a:p>
            <a:pPr algn="ctr"/>
            <a:endParaRPr lang="nl-NL" sz="1400" dirty="0">
              <a:solidFill>
                <a:srgbClr val="4AB8A7"/>
              </a:solidFill>
            </a:endParaRPr>
          </a:p>
        </p:txBody>
      </p:sp>
      <p:pic>
        <p:nvPicPr>
          <p:cNvPr id="7" name="Afbeelding 6">
            <a:extLst>
              <a:ext uri="{FF2B5EF4-FFF2-40B4-BE49-F238E27FC236}">
                <a16:creationId xmlns:a16="http://schemas.microsoft.com/office/drawing/2014/main" id="{24DD82E4-D957-45BE-A869-632296E46D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88873" y="1770777"/>
            <a:ext cx="932228" cy="765883"/>
          </a:xfrm>
          <a:prstGeom prst="rect">
            <a:avLst/>
          </a:prstGeom>
        </p:spPr>
      </p:pic>
      <p:pic>
        <p:nvPicPr>
          <p:cNvPr id="8" name="Afbeelding 7">
            <a:extLst>
              <a:ext uri="{FF2B5EF4-FFF2-40B4-BE49-F238E27FC236}">
                <a16:creationId xmlns:a16="http://schemas.microsoft.com/office/drawing/2014/main" id="{C7FA93A4-3E86-4CFA-98C9-47B59A6F324B}"/>
              </a:ext>
            </a:extLst>
          </p:cNvPr>
          <p:cNvPicPr>
            <a:picLocks noChangeAspect="1"/>
          </p:cNvPicPr>
          <p:nvPr/>
        </p:nvPicPr>
        <p:blipFill>
          <a:blip r:embed="rId4"/>
          <a:stretch>
            <a:fillRect/>
          </a:stretch>
        </p:blipFill>
        <p:spPr>
          <a:xfrm>
            <a:off x="151882" y="189773"/>
            <a:ext cx="928118" cy="845060"/>
          </a:xfrm>
          <a:prstGeom prst="rect">
            <a:avLst/>
          </a:prstGeom>
        </p:spPr>
      </p:pic>
      <p:sp>
        <p:nvSpPr>
          <p:cNvPr id="9" name="Tekstvak 8">
            <a:extLst>
              <a:ext uri="{FF2B5EF4-FFF2-40B4-BE49-F238E27FC236}">
                <a16:creationId xmlns:a16="http://schemas.microsoft.com/office/drawing/2014/main" id="{32EB8982-1018-44D7-B5D7-E4C3435B37F2}"/>
              </a:ext>
            </a:extLst>
          </p:cNvPr>
          <p:cNvSpPr txBox="1"/>
          <p:nvPr/>
        </p:nvSpPr>
        <p:spPr>
          <a:xfrm>
            <a:off x="174438" y="932355"/>
            <a:ext cx="882625" cy="184666"/>
          </a:xfrm>
          <a:prstGeom prst="rect">
            <a:avLst/>
          </a:prstGeom>
          <a:noFill/>
        </p:spPr>
        <p:txBody>
          <a:bodyPr wrap="square" lIns="0" tIns="0" rIns="0" bIns="0" rtlCol="0" anchor="t" anchorCtr="1">
            <a:spAutoFit/>
          </a:bodyPr>
          <a:lstStyle/>
          <a:p>
            <a:r>
              <a:rPr lang="nl-NL" sz="1200">
                <a:solidFill>
                  <a:srgbClr val="384B96"/>
                </a:solidFill>
              </a:rPr>
              <a:t>zorgverlener</a:t>
            </a:r>
          </a:p>
        </p:txBody>
      </p:sp>
    </p:spTree>
    <p:extLst>
      <p:ext uri="{BB962C8B-B14F-4D97-AF65-F5344CB8AC3E}">
        <p14:creationId xmlns:p14="http://schemas.microsoft.com/office/powerpoint/2010/main" val="248179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F0741-65E5-41AC-B7AB-C5100C7225B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C9C2632-030A-4B1D-B728-EAA70462FDD4}"/>
              </a:ext>
            </a:extLst>
          </p:cNvPr>
          <p:cNvSpPr>
            <a:spLocks noGrp="1"/>
          </p:cNvSpPr>
          <p:nvPr>
            <p:ph idx="1"/>
          </p:nvPr>
        </p:nvSpPr>
        <p:spPr/>
        <p:txBody>
          <a:bodyPr/>
          <a:lstStyle/>
          <a:p>
            <a:endParaRPr lang="nl-NL"/>
          </a:p>
        </p:txBody>
      </p:sp>
      <p:sp>
        <p:nvSpPr>
          <p:cNvPr id="4" name="Rechthoek 3">
            <a:extLst>
              <a:ext uri="{FF2B5EF4-FFF2-40B4-BE49-F238E27FC236}">
                <a16:creationId xmlns:a16="http://schemas.microsoft.com/office/drawing/2014/main" id="{CCF216CC-71E4-4E09-8C49-30EA53BCE645}"/>
              </a:ext>
            </a:extLst>
          </p:cNvPr>
          <p:cNvSpPr/>
          <p:nvPr/>
        </p:nvSpPr>
        <p:spPr>
          <a:xfrm>
            <a:off x="-907833" y="-160416"/>
            <a:ext cx="10319845" cy="7538048"/>
          </a:xfrm>
          <a:prstGeom prst="rect">
            <a:avLst/>
          </a:prstGeom>
          <a:blipFill dpi="0" rotWithShape="1">
            <a:blip r:embed="rId3">
              <a:alphaModFix amt="30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609448"/>
            <a:endParaRPr lang="nl-NL" sz="2933" dirty="0">
              <a:solidFill>
                <a:prstClr val="white"/>
              </a:solidFill>
              <a:latin typeface="Calibri"/>
            </a:endParaRPr>
          </a:p>
        </p:txBody>
      </p:sp>
      <p:sp>
        <p:nvSpPr>
          <p:cNvPr id="5" name="Tekstballon: rechthoek met afgeronde hoeken 4">
            <a:extLst>
              <a:ext uri="{FF2B5EF4-FFF2-40B4-BE49-F238E27FC236}">
                <a16:creationId xmlns:a16="http://schemas.microsoft.com/office/drawing/2014/main" id="{40A4C4D0-B6F4-43A4-B5DF-3FF62C02A6A4}"/>
              </a:ext>
            </a:extLst>
          </p:cNvPr>
          <p:cNvSpPr/>
          <p:nvPr/>
        </p:nvSpPr>
        <p:spPr>
          <a:xfrm>
            <a:off x="6016823" y="1897871"/>
            <a:ext cx="3248100" cy="1302419"/>
          </a:xfrm>
          <a:prstGeom prst="wedgeRoundRectCallout">
            <a:avLst>
              <a:gd name="adj1" fmla="val 16922"/>
              <a:gd name="adj2" fmla="val 43624"/>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defTabSz="609448"/>
            <a:r>
              <a:rPr lang="nl-NL" dirty="0">
                <a:solidFill>
                  <a:prstClr val="white">
                    <a:lumMod val="50000"/>
                  </a:prstClr>
                </a:solidFill>
                <a:latin typeface="Calibri"/>
              </a:rPr>
              <a:t>‘Dit helpt mij om mijn vragen beter en meer toegespitst op de uitslagen te formuleren.’</a:t>
            </a:r>
          </a:p>
        </p:txBody>
      </p:sp>
      <p:sp>
        <p:nvSpPr>
          <p:cNvPr id="6" name="Tekstballon: rechthoek met afgeronde hoeken 5">
            <a:extLst>
              <a:ext uri="{FF2B5EF4-FFF2-40B4-BE49-F238E27FC236}">
                <a16:creationId xmlns:a16="http://schemas.microsoft.com/office/drawing/2014/main" id="{9FC1A468-9442-43FC-8DD5-136F12FA5511}"/>
              </a:ext>
            </a:extLst>
          </p:cNvPr>
          <p:cNvSpPr/>
          <p:nvPr/>
        </p:nvSpPr>
        <p:spPr>
          <a:xfrm>
            <a:off x="3286336" y="-38357"/>
            <a:ext cx="2557066" cy="1498010"/>
          </a:xfrm>
          <a:prstGeom prst="wedgeRoundRectCallout">
            <a:avLst>
              <a:gd name="adj1" fmla="val 28237"/>
              <a:gd name="adj2" fmla="val -32039"/>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defTabSz="609448"/>
            <a:r>
              <a:rPr lang="nl-NL">
                <a:solidFill>
                  <a:prstClr val="white">
                    <a:lumMod val="50000"/>
                  </a:prstClr>
                </a:solidFill>
                <a:latin typeface="Calibri"/>
              </a:rPr>
              <a:t>‘Ik weet beter wat er met mij aan de hand is en dat er goed voor mij wordt gezorgd.’</a:t>
            </a:r>
          </a:p>
        </p:txBody>
      </p:sp>
      <p:sp>
        <p:nvSpPr>
          <p:cNvPr id="7" name="Tekstballon: rechthoek met afgeronde hoeken 6">
            <a:extLst>
              <a:ext uri="{FF2B5EF4-FFF2-40B4-BE49-F238E27FC236}">
                <a16:creationId xmlns:a16="http://schemas.microsoft.com/office/drawing/2014/main" id="{65E24FDE-CB2B-4AA3-988B-03D3CA978DC9}"/>
              </a:ext>
            </a:extLst>
          </p:cNvPr>
          <p:cNvSpPr/>
          <p:nvPr/>
        </p:nvSpPr>
        <p:spPr>
          <a:xfrm>
            <a:off x="242889" y="1516805"/>
            <a:ext cx="3466693" cy="1969332"/>
          </a:xfrm>
          <a:prstGeom prst="wedgeRoundRectCallout">
            <a:avLst>
              <a:gd name="adj1" fmla="val -9178"/>
              <a:gd name="adj2" fmla="val 49810"/>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defTabSz="609448"/>
            <a:r>
              <a:rPr lang="nl-NL">
                <a:solidFill>
                  <a:prstClr val="white">
                    <a:lumMod val="50000"/>
                  </a:prstClr>
                </a:solidFill>
                <a:latin typeface="Calibri"/>
              </a:rPr>
              <a:t>‘Ik vind het belangrijk om ook zelf de voorgeschreven medicijnen te checken en ook de brieven te lezen die de specialist stuurt aan de huisarts of andere specialist.’</a:t>
            </a:r>
          </a:p>
        </p:txBody>
      </p:sp>
      <p:sp>
        <p:nvSpPr>
          <p:cNvPr id="8" name="Tekstballon: rechthoek met afgeronde hoeken 7">
            <a:extLst>
              <a:ext uri="{FF2B5EF4-FFF2-40B4-BE49-F238E27FC236}">
                <a16:creationId xmlns:a16="http://schemas.microsoft.com/office/drawing/2014/main" id="{45F4C5D5-41C0-4D43-BAEB-4358E4058A18}"/>
              </a:ext>
            </a:extLst>
          </p:cNvPr>
          <p:cNvSpPr/>
          <p:nvPr/>
        </p:nvSpPr>
        <p:spPr>
          <a:xfrm>
            <a:off x="1677269" y="3608608"/>
            <a:ext cx="3290944" cy="1302669"/>
          </a:xfrm>
          <a:prstGeom prst="wedgeRoundRectCallout">
            <a:avLst>
              <a:gd name="adj1" fmla="val 29879"/>
              <a:gd name="adj2" fmla="val -42480"/>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defTabSz="609448"/>
            <a:r>
              <a:rPr lang="nl-NL" dirty="0">
                <a:solidFill>
                  <a:prstClr val="white">
                    <a:lumMod val="50000"/>
                  </a:prstClr>
                </a:solidFill>
                <a:latin typeface="Calibri"/>
              </a:rPr>
              <a:t>‘Ik krijg een goed beeld van hoe mijn gezondheid zich ontwikkelt en wat ik er aan kan doen.’</a:t>
            </a:r>
          </a:p>
        </p:txBody>
      </p:sp>
      <p:sp>
        <p:nvSpPr>
          <p:cNvPr id="9" name="Tekstballon: rechthoek met afgeronde hoeken 8">
            <a:extLst>
              <a:ext uri="{FF2B5EF4-FFF2-40B4-BE49-F238E27FC236}">
                <a16:creationId xmlns:a16="http://schemas.microsoft.com/office/drawing/2014/main" id="{3017FF9D-C867-424B-867E-942C34E68370}"/>
              </a:ext>
            </a:extLst>
          </p:cNvPr>
          <p:cNvSpPr/>
          <p:nvPr/>
        </p:nvSpPr>
        <p:spPr>
          <a:xfrm>
            <a:off x="5395856" y="3675775"/>
            <a:ext cx="3290944" cy="816273"/>
          </a:xfrm>
          <a:prstGeom prst="wedgeRoundRectCallout">
            <a:avLst>
              <a:gd name="adj1" fmla="val 29879"/>
              <a:gd name="adj2" fmla="val -42480"/>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defTabSz="609448"/>
            <a:r>
              <a:rPr lang="nl-NL" dirty="0">
                <a:solidFill>
                  <a:prstClr val="white">
                    <a:lumMod val="50000"/>
                  </a:prstClr>
                </a:solidFill>
                <a:latin typeface="Calibri"/>
              </a:rPr>
              <a:t>‘Ik hoef niet meer na te denken of ik alles wel heb verteld.’</a:t>
            </a:r>
          </a:p>
        </p:txBody>
      </p:sp>
    </p:spTree>
    <p:extLst>
      <p:ext uri="{BB962C8B-B14F-4D97-AF65-F5344CB8AC3E}">
        <p14:creationId xmlns:p14="http://schemas.microsoft.com/office/powerpoint/2010/main" val="247830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rgbClr val="4AB8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Afbeelding 10">
            <a:extLst>
              <a:ext uri="{FF2B5EF4-FFF2-40B4-BE49-F238E27FC236}">
                <a16:creationId xmlns:a16="http://schemas.microsoft.com/office/drawing/2014/main" id="{E07597A9-1869-41A2-A0F2-37E95487D5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726"/>
          <a:stretch/>
        </p:blipFill>
        <p:spPr>
          <a:xfrm>
            <a:off x="-2153345" y="-545522"/>
            <a:ext cx="4799361" cy="25364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35" y="0"/>
            <a:ext cx="7166535" cy="5374471"/>
          </a:xfrm>
          <a:prstGeom prst="rect">
            <a:avLst/>
          </a:prstGeom>
        </p:spPr>
      </p:pic>
      <p:pic>
        <p:nvPicPr>
          <p:cNvPr id="7" name="Afbeelding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23260" y="220134"/>
            <a:ext cx="1173670" cy="829733"/>
          </a:xfrm>
          <a:prstGeom prst="rect">
            <a:avLst/>
          </a:prstGeom>
        </p:spPr>
      </p:pic>
    </p:spTree>
    <p:extLst>
      <p:ext uri="{BB962C8B-B14F-4D97-AF65-F5344CB8AC3E}">
        <p14:creationId xmlns:p14="http://schemas.microsoft.com/office/powerpoint/2010/main" val="1926837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79731" y="3479770"/>
            <a:ext cx="9012240" cy="1043532"/>
          </a:xfrm>
        </p:spPr>
        <p:txBody>
          <a:bodyPr wrap="square" lIns="90000" tIns="90000" rIns="90000" bIns="90000" anchor="t" anchorCtr="0">
            <a:spAutoFit/>
          </a:bodyPr>
          <a:lstStyle/>
          <a:p>
            <a:pPr marL="0" indent="0" algn="ctr">
              <a:buNone/>
            </a:pPr>
            <a:r>
              <a:rPr lang="nl-NL" sz="2800"/>
              <a:t>Goed </a:t>
            </a:r>
            <a:r>
              <a:rPr lang="nl-NL" sz="2800" b="1"/>
              <a:t>geïnformeerde mensen </a:t>
            </a:r>
            <a:r>
              <a:rPr lang="nl-NL" sz="2800"/>
              <a:t>zijn </a:t>
            </a:r>
            <a:r>
              <a:rPr lang="nl-NL" sz="2800" b="1"/>
              <a:t>meer betrokken </a:t>
            </a:r>
            <a:br>
              <a:rPr lang="nl-NL" sz="2800" b="1"/>
            </a:br>
            <a:r>
              <a:rPr lang="nl-NL" sz="2800"/>
              <a:t>bij hun zorg en kunnen </a:t>
            </a:r>
            <a:r>
              <a:rPr lang="nl-NL" sz="2800" b="1"/>
              <a:t>beter meebeslissen </a:t>
            </a:r>
          </a:p>
        </p:txBody>
      </p:sp>
      <p:sp>
        <p:nvSpPr>
          <p:cNvPr id="7" name="Titel 3">
            <a:extLst>
              <a:ext uri="{FF2B5EF4-FFF2-40B4-BE49-F238E27FC236}">
                <a16:creationId xmlns:a16="http://schemas.microsoft.com/office/drawing/2014/main" id="{D385462D-8C77-4E65-BDD5-DCD6D89E5B0C}"/>
              </a:ext>
            </a:extLst>
          </p:cNvPr>
          <p:cNvSpPr txBox="1">
            <a:spLocks/>
          </p:cNvSpPr>
          <p:nvPr/>
        </p:nvSpPr>
        <p:spPr>
          <a:xfrm>
            <a:off x="506778" y="410885"/>
            <a:ext cx="6947879" cy="721894"/>
          </a:xfrm>
          <a:prstGeom prst="rect">
            <a:avLst/>
          </a:prstGeom>
        </p:spPr>
        <p:txBody>
          <a:bodyPr anchor="t"/>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endParaRPr lang="nl-NL" sz="3200"/>
          </a:p>
        </p:txBody>
      </p:sp>
      <p:grpSp>
        <p:nvGrpSpPr>
          <p:cNvPr id="6" name="Groep 5">
            <a:extLst>
              <a:ext uri="{FF2B5EF4-FFF2-40B4-BE49-F238E27FC236}">
                <a16:creationId xmlns:a16="http://schemas.microsoft.com/office/drawing/2014/main" id="{D2ED3A5D-03D4-4553-BAAA-022EEFAE9384}"/>
              </a:ext>
            </a:extLst>
          </p:cNvPr>
          <p:cNvGrpSpPr/>
          <p:nvPr/>
        </p:nvGrpSpPr>
        <p:grpSpPr>
          <a:xfrm>
            <a:off x="1470943" y="1444531"/>
            <a:ext cx="5983714" cy="1709625"/>
            <a:chOff x="1620916" y="2092037"/>
            <a:chExt cx="5983714" cy="1709625"/>
          </a:xfrm>
        </p:grpSpPr>
        <p:pic>
          <p:nvPicPr>
            <p:cNvPr id="8" name="Afbeelding 7">
              <a:extLst>
                <a:ext uri="{FF2B5EF4-FFF2-40B4-BE49-F238E27FC236}">
                  <a16:creationId xmlns:a16="http://schemas.microsoft.com/office/drawing/2014/main" id="{1BA30AEC-EB72-40D8-805B-07BB8DF56447}"/>
                </a:ext>
              </a:extLst>
            </p:cNvPr>
            <p:cNvPicPr>
              <a:picLocks noChangeAspect="1"/>
            </p:cNvPicPr>
            <p:nvPr/>
          </p:nvPicPr>
          <p:blipFill>
            <a:blip r:embed="rId3"/>
            <a:stretch>
              <a:fillRect/>
            </a:stretch>
          </p:blipFill>
          <p:spPr>
            <a:xfrm>
              <a:off x="1620916" y="2092037"/>
              <a:ext cx="5983714" cy="1709625"/>
            </a:xfrm>
            <a:prstGeom prst="rect">
              <a:avLst/>
            </a:prstGeom>
          </p:spPr>
        </p:pic>
        <p:sp>
          <p:nvSpPr>
            <p:cNvPr id="9" name="Tekstvak 8">
              <a:extLst>
                <a:ext uri="{FF2B5EF4-FFF2-40B4-BE49-F238E27FC236}">
                  <a16:creationId xmlns:a16="http://schemas.microsoft.com/office/drawing/2014/main" id="{13100922-F6C6-40AE-B091-A19053B4C9DB}"/>
                </a:ext>
              </a:extLst>
            </p:cNvPr>
            <p:cNvSpPr txBox="1"/>
            <p:nvPr/>
          </p:nvSpPr>
          <p:spPr>
            <a:xfrm>
              <a:off x="3408219" y="2248947"/>
              <a:ext cx="2327564" cy="646331"/>
            </a:xfrm>
            <a:prstGeom prst="rect">
              <a:avLst/>
            </a:prstGeom>
            <a:solidFill>
              <a:schemeClr val="bg1"/>
            </a:solidFill>
          </p:spPr>
          <p:txBody>
            <a:bodyPr wrap="square" rtlCol="0">
              <a:spAutoFit/>
            </a:bodyPr>
            <a:lstStyle/>
            <a:p>
              <a:pPr algn="ctr"/>
              <a:r>
                <a:rPr lang="nl-NL"/>
                <a:t>gelijkwaardige relatie</a:t>
              </a:r>
            </a:p>
            <a:p>
              <a:pPr algn="ctr"/>
              <a:r>
                <a:rPr lang="nl-NL"/>
                <a:t>samen beslissen</a:t>
              </a:r>
            </a:p>
          </p:txBody>
        </p:sp>
      </p:grpSp>
    </p:spTree>
    <p:extLst>
      <p:ext uri="{BB962C8B-B14F-4D97-AF65-F5344CB8AC3E}">
        <p14:creationId xmlns:p14="http://schemas.microsoft.com/office/powerpoint/2010/main" val="3706820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439512" y="227477"/>
            <a:ext cx="7375812" cy="937021"/>
          </a:xfrm>
          <a:prstGeom prst="rect">
            <a:avLst/>
          </a:prstGeom>
        </p:spPr>
        <p:txBody>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2800" b="0"/>
              <a:t>MedMij gaat ervoor zorgen dat al jouw</a:t>
            </a:r>
            <a:br>
              <a:rPr lang="nl-NL" sz="2800" b="0"/>
            </a:br>
            <a:r>
              <a:rPr lang="nl-NL" sz="2800" b="0"/>
              <a:t>gezondheidsgegevens samen komen in één </a:t>
            </a:r>
          </a:p>
          <a:p>
            <a:r>
              <a:rPr lang="nl-NL" sz="2800"/>
              <a:t>persoonlijke gezondheidsomgeving</a:t>
            </a:r>
          </a:p>
          <a:p>
            <a:r>
              <a:rPr lang="nl-NL" sz="2800" b="0"/>
              <a:t> </a:t>
            </a:r>
            <a:endParaRPr lang="nl-NL" sz="3200" b="0"/>
          </a:p>
        </p:txBody>
      </p:sp>
      <p:pic>
        <p:nvPicPr>
          <p:cNvPr id="7" name="Afbeelding 6">
            <a:extLst>
              <a:ext uri="{FF2B5EF4-FFF2-40B4-BE49-F238E27FC236}">
                <a16:creationId xmlns:a16="http://schemas.microsoft.com/office/drawing/2014/main" id="{D29952FA-CE07-436C-A10C-2D5163CE9F7B}"/>
              </a:ext>
            </a:extLst>
          </p:cNvPr>
          <p:cNvPicPr>
            <a:picLocks noChangeAspect="1"/>
          </p:cNvPicPr>
          <p:nvPr/>
        </p:nvPicPr>
        <p:blipFill rotWithShape="1">
          <a:blip r:embed="rId3" cstate="hq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912836" y="1721939"/>
            <a:ext cx="5629131" cy="3060000"/>
          </a:xfrm>
          <a:prstGeom prst="rect">
            <a:avLst/>
          </a:prstGeom>
        </p:spPr>
      </p:pic>
      <p:sp>
        <p:nvSpPr>
          <p:cNvPr id="5" name="Rechthoek 4">
            <a:extLst>
              <a:ext uri="{FF2B5EF4-FFF2-40B4-BE49-F238E27FC236}">
                <a16:creationId xmlns:a16="http://schemas.microsoft.com/office/drawing/2014/main" id="{86A0ECE8-5911-4030-A1F8-836B9A59E534}"/>
              </a:ext>
            </a:extLst>
          </p:cNvPr>
          <p:cNvSpPr/>
          <p:nvPr/>
        </p:nvSpPr>
        <p:spPr>
          <a:xfrm>
            <a:off x="4140794" y="3851179"/>
            <a:ext cx="4802345" cy="1200329"/>
          </a:xfrm>
          <a:prstGeom prst="rect">
            <a:avLst/>
          </a:prstGeom>
        </p:spPr>
        <p:txBody>
          <a:bodyPr wrap="square">
            <a:spAutoFit/>
          </a:bodyPr>
          <a:lstStyle/>
          <a:p>
            <a:pPr algn="r"/>
            <a:r>
              <a:rPr lang="nl-NL" sz="2400" b="1">
                <a:solidFill>
                  <a:srgbClr val="4AB8A7"/>
                </a:solidFill>
              </a:rPr>
              <a:t>Belangrijk: </a:t>
            </a:r>
            <a:br>
              <a:rPr lang="nl-NL" sz="2400" b="1">
                <a:solidFill>
                  <a:srgbClr val="4AB8A7"/>
                </a:solidFill>
              </a:rPr>
            </a:br>
            <a:r>
              <a:rPr lang="nl-NL" sz="2400" b="1">
                <a:solidFill>
                  <a:srgbClr val="4AB8A7"/>
                </a:solidFill>
              </a:rPr>
              <a:t>we maken géén persoonlijke gezondheidsomgeving!</a:t>
            </a:r>
          </a:p>
        </p:txBody>
      </p:sp>
    </p:spTree>
    <p:extLst>
      <p:ext uri="{BB962C8B-B14F-4D97-AF65-F5344CB8AC3E}">
        <p14:creationId xmlns:p14="http://schemas.microsoft.com/office/powerpoint/2010/main" val="294613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3CAB753-79C0-47CB-856A-DA9609D440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5647" y="1634154"/>
            <a:ext cx="7312705" cy="2438116"/>
          </a:xfrm>
          <a:prstGeom prst="rect">
            <a:avLst/>
          </a:prstGeom>
        </p:spPr>
      </p:pic>
      <p:sp>
        <p:nvSpPr>
          <p:cNvPr id="5" name="Titel 3">
            <a:extLst>
              <a:ext uri="{FF2B5EF4-FFF2-40B4-BE49-F238E27FC236}">
                <a16:creationId xmlns:a16="http://schemas.microsoft.com/office/drawing/2014/main" id="{22FCB233-0EF5-4B49-8C93-57BEF0FBE055}"/>
              </a:ext>
            </a:extLst>
          </p:cNvPr>
          <p:cNvSpPr txBox="1">
            <a:spLocks/>
          </p:cNvSpPr>
          <p:nvPr/>
        </p:nvSpPr>
        <p:spPr>
          <a:xfrm>
            <a:off x="360000" y="606583"/>
            <a:ext cx="7980211" cy="548862"/>
          </a:xfrm>
          <a:prstGeom prst="rect">
            <a:avLst/>
          </a:prstGeom>
        </p:spPr>
        <p:txBody>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2700" b="0" dirty="0" err="1"/>
              <a:t>MedMij</a:t>
            </a:r>
            <a:r>
              <a:rPr lang="nl-NL" sz="2700" b="0" dirty="0"/>
              <a:t> creëert randvoorwaarden voor uitwisseling</a:t>
            </a:r>
          </a:p>
        </p:txBody>
      </p:sp>
    </p:spTree>
    <p:extLst>
      <p:ext uri="{BB962C8B-B14F-4D97-AF65-F5344CB8AC3E}">
        <p14:creationId xmlns:p14="http://schemas.microsoft.com/office/powerpoint/2010/main" val="2016646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401" y="1348353"/>
            <a:ext cx="2906537" cy="2906537"/>
          </a:xfrm>
          <a:prstGeom prst="rect">
            <a:avLst/>
          </a:prstGeom>
        </p:spPr>
      </p:pic>
      <p:sp>
        <p:nvSpPr>
          <p:cNvPr id="9" name="Pijl: rechts 6"/>
          <p:cNvSpPr/>
          <p:nvPr/>
        </p:nvSpPr>
        <p:spPr>
          <a:xfrm>
            <a:off x="4036346" y="2870527"/>
            <a:ext cx="782844" cy="528761"/>
          </a:xfrm>
          <a:prstGeom prst="rightArrow">
            <a:avLst/>
          </a:prstGeom>
          <a:solidFill>
            <a:srgbClr val="3A49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5093" y="1413765"/>
            <a:ext cx="2887999" cy="2887999"/>
          </a:xfrm>
          <a:prstGeom prst="rect">
            <a:avLst/>
          </a:prstGeom>
        </p:spPr>
      </p:pic>
    </p:spTree>
    <p:extLst>
      <p:ext uri="{BB962C8B-B14F-4D97-AF65-F5344CB8AC3E}">
        <p14:creationId xmlns:p14="http://schemas.microsoft.com/office/powerpoint/2010/main" val="1619742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9075" y="296221"/>
            <a:ext cx="5519802" cy="937021"/>
          </a:xfrm>
        </p:spPr>
        <p:txBody>
          <a:bodyPr/>
          <a:lstStyle/>
          <a:p>
            <a:r>
              <a:rPr lang="nl-NL" sz="2800" b="0"/>
              <a:t>Het afsprakenstelsel vormt een consistent geheel aan afspraken</a:t>
            </a:r>
          </a:p>
        </p:txBody>
      </p:sp>
      <p:sp>
        <p:nvSpPr>
          <p:cNvPr id="4" name="Rechthoek 3"/>
          <p:cNvSpPr/>
          <p:nvPr/>
        </p:nvSpPr>
        <p:spPr>
          <a:xfrm>
            <a:off x="949075" y="2146181"/>
            <a:ext cx="4754196" cy="576000"/>
          </a:xfrm>
          <a:prstGeom prst="rect">
            <a:avLst/>
          </a:prstGeom>
          <a:solidFill>
            <a:srgbClr val="38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Grondslagen en architectuur</a:t>
            </a:r>
          </a:p>
        </p:txBody>
      </p:sp>
      <p:sp>
        <p:nvSpPr>
          <p:cNvPr id="6" name="Rechthoek 5"/>
          <p:cNvSpPr/>
          <p:nvPr/>
        </p:nvSpPr>
        <p:spPr>
          <a:xfrm>
            <a:off x="949075" y="2883090"/>
            <a:ext cx="4754196" cy="576000"/>
          </a:xfrm>
          <a:prstGeom prst="rect">
            <a:avLst/>
          </a:prstGeom>
          <a:solidFill>
            <a:srgbClr val="38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Overeenkomsten en rechtsrelaties </a:t>
            </a:r>
          </a:p>
        </p:txBody>
      </p:sp>
      <p:sp>
        <p:nvSpPr>
          <p:cNvPr id="8" name="Rechthoek 7"/>
          <p:cNvSpPr/>
          <p:nvPr/>
        </p:nvSpPr>
        <p:spPr>
          <a:xfrm>
            <a:off x="949075" y="4364446"/>
            <a:ext cx="2270472" cy="576000"/>
          </a:xfrm>
          <a:prstGeom prst="rect">
            <a:avLst/>
          </a:prstGeom>
          <a:solidFill>
            <a:srgbClr val="38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Technische specificaties</a:t>
            </a:r>
          </a:p>
        </p:txBody>
      </p:sp>
      <p:sp>
        <p:nvSpPr>
          <p:cNvPr id="10" name="Rechthoek 9"/>
          <p:cNvSpPr/>
          <p:nvPr/>
        </p:nvSpPr>
        <p:spPr>
          <a:xfrm>
            <a:off x="3432199" y="4364446"/>
            <a:ext cx="2271072" cy="576000"/>
          </a:xfrm>
          <a:prstGeom prst="rect">
            <a:avLst/>
          </a:prstGeom>
          <a:solidFill>
            <a:srgbClr val="38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Informatiestandaarden</a:t>
            </a:r>
          </a:p>
        </p:txBody>
      </p:sp>
      <p:sp>
        <p:nvSpPr>
          <p:cNvPr id="13" name="Rechthoek 12"/>
          <p:cNvSpPr/>
          <p:nvPr/>
        </p:nvSpPr>
        <p:spPr>
          <a:xfrm>
            <a:off x="949075" y="3623768"/>
            <a:ext cx="4754196" cy="576000"/>
          </a:xfrm>
          <a:prstGeom prst="rect">
            <a:avLst/>
          </a:prstGeom>
          <a:solidFill>
            <a:srgbClr val="38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Normenkader informatiebeveiliging</a:t>
            </a:r>
          </a:p>
        </p:txBody>
      </p:sp>
      <p:sp>
        <p:nvSpPr>
          <p:cNvPr id="17" name="Rechthoek 16"/>
          <p:cNvSpPr/>
          <p:nvPr/>
        </p:nvSpPr>
        <p:spPr>
          <a:xfrm>
            <a:off x="949074" y="1409272"/>
            <a:ext cx="4754197" cy="576000"/>
          </a:xfrm>
          <a:prstGeom prst="rect">
            <a:avLst/>
          </a:prstGeom>
          <a:solidFill>
            <a:srgbClr val="38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Juridisch kader</a:t>
            </a:r>
          </a:p>
        </p:txBody>
      </p:sp>
      <p:sp>
        <p:nvSpPr>
          <p:cNvPr id="18" name="Rechthoek 17">
            <a:extLst>
              <a:ext uri="{FF2B5EF4-FFF2-40B4-BE49-F238E27FC236}">
                <a16:creationId xmlns:a16="http://schemas.microsoft.com/office/drawing/2014/main" id="{6D39C50E-CD70-4073-9983-AFD407C4586A}"/>
              </a:ext>
            </a:extLst>
          </p:cNvPr>
          <p:cNvSpPr/>
          <p:nvPr/>
        </p:nvSpPr>
        <p:spPr>
          <a:xfrm>
            <a:off x="6158371" y="2892050"/>
            <a:ext cx="1800000" cy="576000"/>
          </a:xfrm>
          <a:prstGeom prst="rect">
            <a:avLst/>
          </a:prstGeom>
          <a:solidFill>
            <a:srgbClr val="4AB8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Implementatie-ondersteuning</a:t>
            </a:r>
          </a:p>
        </p:txBody>
      </p:sp>
      <p:sp>
        <p:nvSpPr>
          <p:cNvPr id="19" name="Rechthoek 18">
            <a:extLst>
              <a:ext uri="{FF2B5EF4-FFF2-40B4-BE49-F238E27FC236}">
                <a16:creationId xmlns:a16="http://schemas.microsoft.com/office/drawing/2014/main" id="{431F5B8D-F81C-4801-8C89-DB63F2B58B6A}"/>
              </a:ext>
            </a:extLst>
          </p:cNvPr>
          <p:cNvSpPr/>
          <p:nvPr/>
        </p:nvSpPr>
        <p:spPr>
          <a:xfrm>
            <a:off x="6172402" y="2146181"/>
            <a:ext cx="1800000" cy="576000"/>
          </a:xfrm>
          <a:prstGeom prst="rect">
            <a:avLst/>
          </a:prstGeom>
          <a:solidFill>
            <a:srgbClr val="4AB8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err="1"/>
              <a:t>Governance</a:t>
            </a:r>
            <a:endParaRPr lang="nl-NL" sz="1600" b="1"/>
          </a:p>
        </p:txBody>
      </p:sp>
      <p:sp>
        <p:nvSpPr>
          <p:cNvPr id="21" name="Rechthoek 20">
            <a:extLst>
              <a:ext uri="{FF2B5EF4-FFF2-40B4-BE49-F238E27FC236}">
                <a16:creationId xmlns:a16="http://schemas.microsoft.com/office/drawing/2014/main" id="{4B707F33-CF15-4644-8A34-9DB1CC0070CA}"/>
              </a:ext>
            </a:extLst>
          </p:cNvPr>
          <p:cNvSpPr/>
          <p:nvPr/>
        </p:nvSpPr>
        <p:spPr>
          <a:xfrm>
            <a:off x="6154083" y="3623768"/>
            <a:ext cx="1800000" cy="576000"/>
          </a:xfrm>
          <a:prstGeom prst="rect">
            <a:avLst/>
          </a:prstGeom>
          <a:solidFill>
            <a:srgbClr val="4AB8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Operationele processen</a:t>
            </a:r>
          </a:p>
        </p:txBody>
      </p:sp>
      <p:sp>
        <p:nvSpPr>
          <p:cNvPr id="22" name="Rechthoek 21">
            <a:extLst>
              <a:ext uri="{FF2B5EF4-FFF2-40B4-BE49-F238E27FC236}">
                <a16:creationId xmlns:a16="http://schemas.microsoft.com/office/drawing/2014/main" id="{8ADFA3B8-1B44-443E-B764-AE71A60D74B7}"/>
              </a:ext>
            </a:extLst>
          </p:cNvPr>
          <p:cNvSpPr/>
          <p:nvPr/>
        </p:nvSpPr>
        <p:spPr>
          <a:xfrm>
            <a:off x="6172402" y="4356907"/>
            <a:ext cx="1800000" cy="576000"/>
          </a:xfrm>
          <a:prstGeom prst="rect">
            <a:avLst/>
          </a:prstGeom>
          <a:solidFill>
            <a:srgbClr val="4AB8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b="1"/>
              <a:t>Communicatie-handboek</a:t>
            </a:r>
          </a:p>
        </p:txBody>
      </p:sp>
    </p:spTree>
    <p:extLst>
      <p:ext uri="{BB962C8B-B14F-4D97-AF65-F5344CB8AC3E}">
        <p14:creationId xmlns:p14="http://schemas.microsoft.com/office/powerpoint/2010/main" val="12863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906221" y="1627576"/>
            <a:ext cx="4439613" cy="2377437"/>
          </a:xfrm>
          <a:prstGeom prst="rect">
            <a:avLst/>
          </a:prstGeom>
          <a:noFill/>
          <a:ln w="9525">
            <a:noFill/>
            <a:miter lim="800000"/>
            <a:headEnd/>
            <a:tailEnd/>
          </a:ln>
        </p:spPr>
      </p:pic>
      <p:sp>
        <p:nvSpPr>
          <p:cNvPr id="8" name="Title 2"/>
          <p:cNvSpPr txBox="1">
            <a:spLocks/>
          </p:cNvSpPr>
          <p:nvPr/>
        </p:nvSpPr>
        <p:spPr>
          <a:xfrm>
            <a:off x="3854501" y="4676809"/>
            <a:ext cx="1347502" cy="429641"/>
          </a:xfrm>
          <a:prstGeom prst="rect">
            <a:avLst/>
          </a:prstGeom>
        </p:spPr>
        <p:txBody>
          <a:bodyPr lIns="91370" tIns="45685" rIns="91370" bIns="45685"/>
          <a:lstStyle/>
          <a:p>
            <a:pPr defTabSz="456818">
              <a:spcBef>
                <a:spcPct val="0"/>
              </a:spcBef>
              <a:defRPr/>
            </a:pPr>
            <a:r>
              <a:rPr lang="nl-NL" sz="1200">
                <a:solidFill>
                  <a:srgbClr val="384B96"/>
                </a:solidFill>
              </a:rPr>
              <a:t>Vaccinaties</a:t>
            </a:r>
            <a:endParaRPr lang="nl-NL" sz="1200" i="1">
              <a:solidFill>
                <a:srgbClr val="384B96"/>
              </a:solidFill>
            </a:endParaRPr>
          </a:p>
        </p:txBody>
      </p:sp>
      <p:sp>
        <p:nvSpPr>
          <p:cNvPr id="9" name="Title 2"/>
          <p:cNvSpPr txBox="1">
            <a:spLocks/>
          </p:cNvSpPr>
          <p:nvPr/>
        </p:nvSpPr>
        <p:spPr>
          <a:xfrm>
            <a:off x="6184038" y="3464072"/>
            <a:ext cx="1246667" cy="429641"/>
          </a:xfrm>
          <a:prstGeom prst="rect">
            <a:avLst/>
          </a:prstGeom>
        </p:spPr>
        <p:txBody>
          <a:bodyPr lIns="91370" tIns="45685" rIns="91370" bIns="45685"/>
          <a:lstStyle/>
          <a:p>
            <a:pPr defTabSz="456818">
              <a:spcBef>
                <a:spcPct val="0"/>
              </a:spcBef>
              <a:defRPr/>
            </a:pPr>
            <a:r>
              <a:rPr lang="nl-NL" sz="1200">
                <a:solidFill>
                  <a:srgbClr val="384B96"/>
                </a:solidFill>
              </a:rPr>
              <a:t>Donorregister</a:t>
            </a:r>
            <a:endParaRPr lang="nl-NL" sz="1200" i="1">
              <a:solidFill>
                <a:srgbClr val="384B96"/>
              </a:solidFill>
            </a:endParaRPr>
          </a:p>
        </p:txBody>
      </p:sp>
      <p:sp>
        <p:nvSpPr>
          <p:cNvPr id="10" name="Title 2"/>
          <p:cNvSpPr txBox="1">
            <a:spLocks/>
          </p:cNvSpPr>
          <p:nvPr/>
        </p:nvSpPr>
        <p:spPr>
          <a:xfrm>
            <a:off x="6690897" y="4412108"/>
            <a:ext cx="1347502" cy="429641"/>
          </a:xfrm>
          <a:prstGeom prst="rect">
            <a:avLst/>
          </a:prstGeom>
        </p:spPr>
        <p:txBody>
          <a:bodyPr lIns="91370" tIns="45685" rIns="91370" bIns="45685"/>
          <a:lstStyle/>
          <a:p>
            <a:pPr defTabSz="456818">
              <a:spcBef>
                <a:spcPct val="0"/>
              </a:spcBef>
              <a:defRPr/>
            </a:pPr>
            <a:r>
              <a:rPr lang="nl-NL" sz="1200" dirty="0">
                <a:solidFill>
                  <a:srgbClr val="384B96"/>
                </a:solidFill>
              </a:rPr>
              <a:t>Individueel zorgplan</a:t>
            </a:r>
            <a:endParaRPr lang="nl-NL" sz="1200" i="1" dirty="0">
              <a:solidFill>
                <a:srgbClr val="384B96"/>
              </a:solidFill>
            </a:endParaRPr>
          </a:p>
        </p:txBody>
      </p:sp>
      <p:sp>
        <p:nvSpPr>
          <p:cNvPr id="12" name="Title 2"/>
          <p:cNvSpPr txBox="1">
            <a:spLocks/>
          </p:cNvSpPr>
          <p:nvPr/>
        </p:nvSpPr>
        <p:spPr>
          <a:xfrm>
            <a:off x="7455987" y="1273725"/>
            <a:ext cx="1483947" cy="429641"/>
          </a:xfrm>
          <a:prstGeom prst="rect">
            <a:avLst/>
          </a:prstGeom>
        </p:spPr>
        <p:txBody>
          <a:bodyPr lIns="91370" tIns="45685" rIns="91370" bIns="45685"/>
          <a:lstStyle/>
          <a:p>
            <a:pPr defTabSz="456818">
              <a:spcBef>
                <a:spcPct val="0"/>
              </a:spcBef>
              <a:defRPr/>
            </a:pPr>
            <a:r>
              <a:rPr lang="nl-NL" sz="1200">
                <a:solidFill>
                  <a:srgbClr val="384B96"/>
                </a:solidFill>
              </a:rPr>
              <a:t>Verwijsbrieven</a:t>
            </a:r>
            <a:endParaRPr lang="nl-NL" sz="1200" i="1">
              <a:solidFill>
                <a:srgbClr val="384B96"/>
              </a:solidFill>
            </a:endParaRPr>
          </a:p>
        </p:txBody>
      </p:sp>
      <p:sp>
        <p:nvSpPr>
          <p:cNvPr id="13" name="Title 2"/>
          <p:cNvSpPr txBox="1">
            <a:spLocks/>
          </p:cNvSpPr>
          <p:nvPr/>
        </p:nvSpPr>
        <p:spPr>
          <a:xfrm>
            <a:off x="4938306" y="622075"/>
            <a:ext cx="1347502" cy="429641"/>
          </a:xfrm>
          <a:prstGeom prst="rect">
            <a:avLst/>
          </a:prstGeom>
        </p:spPr>
        <p:txBody>
          <a:bodyPr lIns="91370" tIns="45685" rIns="91370" bIns="45685"/>
          <a:lstStyle/>
          <a:p>
            <a:pPr defTabSz="456818">
              <a:spcBef>
                <a:spcPct val="0"/>
              </a:spcBef>
              <a:defRPr/>
            </a:pPr>
            <a:r>
              <a:rPr lang="nl-NL" sz="1200">
                <a:solidFill>
                  <a:srgbClr val="384B96"/>
                </a:solidFill>
              </a:rPr>
              <a:t>eOverdracht</a:t>
            </a:r>
            <a:endParaRPr lang="nl-NL" sz="1200" i="1">
              <a:solidFill>
                <a:srgbClr val="384B96"/>
              </a:solidFill>
            </a:endParaRPr>
          </a:p>
        </p:txBody>
      </p:sp>
      <p:sp>
        <p:nvSpPr>
          <p:cNvPr id="15" name="Title 2"/>
          <p:cNvSpPr txBox="1">
            <a:spLocks/>
          </p:cNvSpPr>
          <p:nvPr/>
        </p:nvSpPr>
        <p:spPr>
          <a:xfrm>
            <a:off x="6400584" y="2320981"/>
            <a:ext cx="1283350" cy="429641"/>
          </a:xfrm>
          <a:prstGeom prst="rect">
            <a:avLst/>
          </a:prstGeom>
        </p:spPr>
        <p:txBody>
          <a:bodyPr lIns="91370" tIns="45685" rIns="91370" bIns="45685"/>
          <a:lstStyle/>
          <a:p>
            <a:pPr defTabSz="456818">
              <a:spcBef>
                <a:spcPct val="0"/>
              </a:spcBef>
              <a:defRPr/>
            </a:pPr>
            <a:r>
              <a:rPr lang="nl-NL" sz="1200">
                <a:solidFill>
                  <a:srgbClr val="384B96"/>
                </a:solidFill>
              </a:rPr>
              <a:t>Fysiotherapeut</a:t>
            </a:r>
            <a:endParaRPr lang="nl-NL" sz="1200" i="1">
              <a:solidFill>
                <a:srgbClr val="384B96"/>
              </a:solidFill>
            </a:endParaRPr>
          </a:p>
        </p:txBody>
      </p:sp>
      <p:sp>
        <p:nvSpPr>
          <p:cNvPr id="17" name="Title 2"/>
          <p:cNvSpPr txBox="1">
            <a:spLocks/>
          </p:cNvSpPr>
          <p:nvPr/>
        </p:nvSpPr>
        <p:spPr>
          <a:xfrm>
            <a:off x="7042259" y="3840920"/>
            <a:ext cx="1347502" cy="429641"/>
          </a:xfrm>
          <a:prstGeom prst="rect">
            <a:avLst/>
          </a:prstGeom>
        </p:spPr>
        <p:txBody>
          <a:bodyPr lIns="91370" tIns="45685" rIns="91370" bIns="45685"/>
          <a:lstStyle/>
          <a:p>
            <a:pPr defTabSz="456818">
              <a:spcBef>
                <a:spcPct val="0"/>
              </a:spcBef>
              <a:defRPr/>
            </a:pPr>
            <a:r>
              <a:rPr lang="nl-NL" sz="1200">
                <a:solidFill>
                  <a:srgbClr val="384B96"/>
                </a:solidFill>
              </a:rPr>
              <a:t>Jeugdzorg</a:t>
            </a:r>
            <a:endParaRPr lang="nl-NL" sz="1200" i="1">
              <a:solidFill>
                <a:srgbClr val="384B96"/>
              </a:solidFill>
            </a:endParaRPr>
          </a:p>
        </p:txBody>
      </p:sp>
      <p:sp>
        <p:nvSpPr>
          <p:cNvPr id="19" name="Title 2"/>
          <p:cNvSpPr txBox="1">
            <a:spLocks/>
          </p:cNvSpPr>
          <p:nvPr/>
        </p:nvSpPr>
        <p:spPr>
          <a:xfrm>
            <a:off x="6019584" y="983133"/>
            <a:ext cx="1347502" cy="429641"/>
          </a:xfrm>
          <a:prstGeom prst="rect">
            <a:avLst/>
          </a:prstGeom>
        </p:spPr>
        <p:txBody>
          <a:bodyPr lIns="91370" tIns="45685" rIns="91370" bIns="45685"/>
          <a:lstStyle/>
          <a:p>
            <a:pPr defTabSz="456818">
              <a:spcBef>
                <a:spcPct val="0"/>
              </a:spcBef>
              <a:defRPr/>
            </a:pPr>
            <a:r>
              <a:rPr lang="nl-NL" sz="1200">
                <a:solidFill>
                  <a:srgbClr val="384B96"/>
                </a:solidFill>
              </a:rPr>
              <a:t>Kwaliteit</a:t>
            </a:r>
            <a:endParaRPr lang="nl-NL" sz="1200" i="1">
              <a:solidFill>
                <a:srgbClr val="384B96"/>
              </a:solidFill>
            </a:endParaRPr>
          </a:p>
        </p:txBody>
      </p:sp>
      <p:sp>
        <p:nvSpPr>
          <p:cNvPr id="20" name="Title 2"/>
          <p:cNvSpPr txBox="1">
            <a:spLocks/>
          </p:cNvSpPr>
          <p:nvPr/>
        </p:nvSpPr>
        <p:spPr>
          <a:xfrm>
            <a:off x="6919038" y="1909238"/>
            <a:ext cx="1492900" cy="429641"/>
          </a:xfrm>
          <a:prstGeom prst="rect">
            <a:avLst/>
          </a:prstGeom>
        </p:spPr>
        <p:txBody>
          <a:bodyPr lIns="91370" tIns="45685" rIns="91370" bIns="45685"/>
          <a:lstStyle/>
          <a:p>
            <a:pPr defTabSz="456818">
              <a:spcBef>
                <a:spcPct val="0"/>
              </a:spcBef>
              <a:defRPr/>
            </a:pPr>
            <a:r>
              <a:rPr lang="nl-NL" sz="1200" err="1">
                <a:solidFill>
                  <a:srgbClr val="384B96"/>
                </a:solidFill>
              </a:rPr>
              <a:t>eConsult</a:t>
            </a:r>
            <a:endParaRPr lang="nl-NL" sz="1200">
              <a:solidFill>
                <a:srgbClr val="384B96"/>
              </a:solidFill>
            </a:endParaRPr>
          </a:p>
          <a:p>
            <a:pPr defTabSz="456818">
              <a:spcBef>
                <a:spcPct val="0"/>
              </a:spcBef>
              <a:defRPr/>
            </a:pPr>
            <a:endParaRPr lang="nl-NL" sz="1200" i="1">
              <a:solidFill>
                <a:srgbClr val="384B96"/>
              </a:solidFill>
            </a:endParaRPr>
          </a:p>
        </p:txBody>
      </p:sp>
      <p:sp>
        <p:nvSpPr>
          <p:cNvPr id="21" name="Title 2"/>
          <p:cNvSpPr txBox="1">
            <a:spLocks/>
          </p:cNvSpPr>
          <p:nvPr/>
        </p:nvSpPr>
        <p:spPr>
          <a:xfrm>
            <a:off x="6336430" y="1532340"/>
            <a:ext cx="1030656" cy="429641"/>
          </a:xfrm>
          <a:prstGeom prst="rect">
            <a:avLst/>
          </a:prstGeom>
        </p:spPr>
        <p:txBody>
          <a:bodyPr lIns="91370" tIns="45685" rIns="91370" bIns="45685"/>
          <a:lstStyle/>
          <a:p>
            <a:pPr defTabSz="456818">
              <a:spcBef>
                <a:spcPct val="0"/>
              </a:spcBef>
              <a:defRPr/>
            </a:pPr>
            <a:r>
              <a:rPr lang="nl-NL" sz="1200">
                <a:solidFill>
                  <a:srgbClr val="384B96"/>
                </a:solidFill>
              </a:rPr>
              <a:t>Tandarts</a:t>
            </a:r>
            <a:endParaRPr lang="nl-NL" sz="1200" i="1">
              <a:solidFill>
                <a:srgbClr val="384B96"/>
              </a:solidFill>
            </a:endParaRPr>
          </a:p>
        </p:txBody>
      </p:sp>
      <p:sp>
        <p:nvSpPr>
          <p:cNvPr id="22" name="Title 2"/>
          <p:cNvSpPr txBox="1">
            <a:spLocks/>
          </p:cNvSpPr>
          <p:nvPr/>
        </p:nvSpPr>
        <p:spPr>
          <a:xfrm>
            <a:off x="5198385" y="3754546"/>
            <a:ext cx="1349649" cy="429641"/>
          </a:xfrm>
          <a:prstGeom prst="rect">
            <a:avLst/>
          </a:prstGeom>
        </p:spPr>
        <p:txBody>
          <a:bodyPr lIns="91370" tIns="45685" rIns="91370" bIns="45685"/>
          <a:lstStyle/>
          <a:p>
            <a:pPr defTabSz="456818">
              <a:spcBef>
                <a:spcPct val="0"/>
              </a:spcBef>
              <a:defRPr/>
            </a:pPr>
            <a:r>
              <a:rPr lang="nl-NL" sz="1200" dirty="0">
                <a:solidFill>
                  <a:srgbClr val="384B96"/>
                </a:solidFill>
              </a:rPr>
              <a:t>Geboortezorg</a:t>
            </a:r>
            <a:endParaRPr lang="nl-NL" sz="1200" i="1" dirty="0">
              <a:solidFill>
                <a:srgbClr val="384B96"/>
              </a:solidFill>
            </a:endParaRPr>
          </a:p>
        </p:txBody>
      </p:sp>
      <p:grpSp>
        <p:nvGrpSpPr>
          <p:cNvPr id="23" name="Groep 31"/>
          <p:cNvGrpSpPr/>
          <p:nvPr/>
        </p:nvGrpSpPr>
        <p:grpSpPr>
          <a:xfrm>
            <a:off x="4899244" y="2238417"/>
            <a:ext cx="2203670" cy="442562"/>
            <a:chOff x="5976453" y="2238396"/>
            <a:chExt cx="2203670" cy="442562"/>
          </a:xfrm>
        </p:grpSpPr>
        <p:sp>
          <p:nvSpPr>
            <p:cNvPr id="16" name="Title 2"/>
            <p:cNvSpPr txBox="1">
              <a:spLocks/>
            </p:cNvSpPr>
            <p:nvPr/>
          </p:nvSpPr>
          <p:spPr>
            <a:xfrm>
              <a:off x="6301190" y="2238396"/>
              <a:ext cx="1878933" cy="429641"/>
            </a:xfrm>
            <a:prstGeom prst="rect">
              <a:avLst/>
            </a:prstGeom>
          </p:spPr>
          <p:txBody>
            <a:bodyPr lIns="91372" tIns="45686" rIns="91372" bIns="45686"/>
            <a:lstStyle/>
            <a:p>
              <a:pPr defTabSz="456818">
                <a:spcBef>
                  <a:spcPct val="0"/>
                </a:spcBef>
                <a:defRPr/>
              </a:pPr>
              <a:r>
                <a:rPr lang="nl-NL" sz="1200">
                  <a:solidFill>
                    <a:srgbClr val="384B96"/>
                  </a:solidFill>
                </a:rPr>
                <a:t>Zelfmeet-</a:t>
              </a:r>
            </a:p>
            <a:p>
              <a:pPr defTabSz="456818">
                <a:spcBef>
                  <a:spcPct val="0"/>
                </a:spcBef>
                <a:defRPr/>
              </a:pPr>
              <a:r>
                <a:rPr lang="nl-NL" sz="1200">
                  <a:solidFill>
                    <a:srgbClr val="384B96"/>
                  </a:solidFill>
                </a:rPr>
                <a:t>gegevens</a:t>
              </a:r>
              <a:endParaRPr lang="nl-NL" sz="1200" i="1">
                <a:solidFill>
                  <a:srgbClr val="384B96"/>
                </a:solidFill>
              </a:endParaRPr>
            </a:p>
          </p:txBody>
        </p:sp>
        <p:pic>
          <p:nvPicPr>
            <p:cNvPr id="25" name="Afbeelding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453" y="2320958"/>
              <a:ext cx="359241" cy="360000"/>
            </a:xfrm>
            <a:prstGeom prst="rect">
              <a:avLst/>
            </a:prstGeom>
          </p:spPr>
        </p:pic>
      </p:grpSp>
      <p:grpSp>
        <p:nvGrpSpPr>
          <p:cNvPr id="30" name="Groep 33"/>
          <p:cNvGrpSpPr/>
          <p:nvPr/>
        </p:nvGrpSpPr>
        <p:grpSpPr>
          <a:xfrm>
            <a:off x="2048818" y="4005031"/>
            <a:ext cx="1698115" cy="429643"/>
            <a:chOff x="3126027" y="4005010"/>
            <a:chExt cx="1698115" cy="429643"/>
          </a:xfrm>
        </p:grpSpPr>
        <p:sp>
          <p:nvSpPr>
            <p:cNvPr id="14" name="Title 2"/>
            <p:cNvSpPr txBox="1">
              <a:spLocks/>
            </p:cNvSpPr>
            <p:nvPr/>
          </p:nvSpPr>
          <p:spPr>
            <a:xfrm>
              <a:off x="3476640" y="4005012"/>
              <a:ext cx="1347502" cy="429641"/>
            </a:xfrm>
            <a:prstGeom prst="rect">
              <a:avLst/>
            </a:prstGeom>
          </p:spPr>
          <p:txBody>
            <a:bodyPr lIns="91372" tIns="45686" rIns="91372" bIns="45686"/>
            <a:lstStyle/>
            <a:p>
              <a:pPr defTabSz="456818">
                <a:spcBef>
                  <a:spcPct val="0"/>
                </a:spcBef>
                <a:defRPr/>
              </a:pPr>
              <a:r>
                <a:rPr lang="nl-NL" sz="1200">
                  <a:solidFill>
                    <a:srgbClr val="384B96"/>
                  </a:solidFill>
                </a:rPr>
                <a:t>eAfspraak</a:t>
              </a:r>
              <a:endParaRPr lang="nl-NL" sz="1200" i="1">
                <a:solidFill>
                  <a:srgbClr val="384B96"/>
                </a:solidFill>
              </a:endParaRPr>
            </a:p>
          </p:txBody>
        </p:sp>
        <p:pic>
          <p:nvPicPr>
            <p:cNvPr id="26" name="Afbeelding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027" y="4005010"/>
              <a:ext cx="359241" cy="360000"/>
            </a:xfrm>
            <a:prstGeom prst="rect">
              <a:avLst/>
            </a:prstGeom>
          </p:spPr>
        </p:pic>
      </p:grpSp>
      <p:grpSp>
        <p:nvGrpSpPr>
          <p:cNvPr id="31" name="Groep 30"/>
          <p:cNvGrpSpPr/>
          <p:nvPr/>
        </p:nvGrpSpPr>
        <p:grpSpPr>
          <a:xfrm>
            <a:off x="3077332" y="903824"/>
            <a:ext cx="1860974" cy="439164"/>
            <a:chOff x="4240741" y="983113"/>
            <a:chExt cx="1860974" cy="439164"/>
          </a:xfrm>
        </p:grpSpPr>
        <p:sp>
          <p:nvSpPr>
            <p:cNvPr id="6" name="Title 2"/>
            <p:cNvSpPr txBox="1">
              <a:spLocks/>
            </p:cNvSpPr>
            <p:nvPr/>
          </p:nvSpPr>
          <p:spPr>
            <a:xfrm>
              <a:off x="4566237" y="983113"/>
              <a:ext cx="1535478" cy="429641"/>
            </a:xfrm>
            <a:prstGeom prst="rect">
              <a:avLst/>
            </a:prstGeom>
          </p:spPr>
          <p:txBody>
            <a:bodyPr lIns="91372" tIns="45686" rIns="91372" bIns="45686"/>
            <a:lstStyle/>
            <a:p>
              <a:pPr defTabSz="456818">
                <a:spcBef>
                  <a:spcPct val="0"/>
                </a:spcBef>
                <a:defRPr/>
              </a:pPr>
              <a:r>
                <a:rPr lang="nl-NL" sz="1200">
                  <a:solidFill>
                    <a:srgbClr val="384B96"/>
                  </a:solidFill>
                </a:rPr>
                <a:t>Basisgegevenset</a:t>
              </a:r>
            </a:p>
            <a:p>
              <a:pPr defTabSz="456818">
                <a:spcBef>
                  <a:spcPct val="0"/>
                </a:spcBef>
                <a:defRPr/>
              </a:pPr>
              <a:r>
                <a:rPr lang="nl-NL" sz="1200">
                  <a:solidFill>
                    <a:srgbClr val="384B96"/>
                  </a:solidFill>
                </a:rPr>
                <a:t>Zorg (</a:t>
              </a:r>
              <a:r>
                <a:rPr lang="nl-NL" sz="1200" err="1">
                  <a:solidFill>
                    <a:srgbClr val="384B96"/>
                  </a:solidFill>
                </a:rPr>
                <a:t>BgZ</a:t>
              </a:r>
              <a:r>
                <a:rPr lang="nl-NL" sz="1200">
                  <a:solidFill>
                    <a:srgbClr val="384B96"/>
                  </a:solidFill>
                </a:rPr>
                <a:t>)</a:t>
              </a:r>
              <a:endParaRPr lang="nl-NL" sz="1200" i="1">
                <a:solidFill>
                  <a:srgbClr val="384B96"/>
                </a:solidFill>
              </a:endParaRPr>
            </a:p>
          </p:txBody>
        </p:sp>
        <p:pic>
          <p:nvPicPr>
            <p:cNvPr id="27" name="Afbeelding 26"/>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240741" y="1062277"/>
              <a:ext cx="360000" cy="360000"/>
            </a:xfrm>
            <a:prstGeom prst="rect">
              <a:avLst/>
            </a:prstGeom>
          </p:spPr>
        </p:pic>
      </p:grpSp>
      <p:grpSp>
        <p:nvGrpSpPr>
          <p:cNvPr id="32" name="Groep 29"/>
          <p:cNvGrpSpPr/>
          <p:nvPr/>
        </p:nvGrpSpPr>
        <p:grpSpPr>
          <a:xfrm>
            <a:off x="1854531" y="1300240"/>
            <a:ext cx="1827051" cy="464196"/>
            <a:chOff x="2833506" y="1102677"/>
            <a:chExt cx="1827051" cy="464196"/>
          </a:xfrm>
        </p:grpSpPr>
        <p:sp>
          <p:nvSpPr>
            <p:cNvPr id="5" name="Title 2"/>
            <p:cNvSpPr txBox="1">
              <a:spLocks/>
            </p:cNvSpPr>
            <p:nvPr/>
          </p:nvSpPr>
          <p:spPr>
            <a:xfrm>
              <a:off x="3148557" y="1102677"/>
              <a:ext cx="1512000" cy="429641"/>
            </a:xfrm>
            <a:prstGeom prst="rect">
              <a:avLst/>
            </a:prstGeom>
          </p:spPr>
          <p:txBody>
            <a:bodyPr lIns="91372" tIns="45686" rIns="91372" bIns="45686"/>
            <a:lstStyle/>
            <a:p>
              <a:pPr defTabSz="456818">
                <a:spcBef>
                  <a:spcPct val="0"/>
                </a:spcBef>
                <a:defRPr/>
              </a:pPr>
              <a:r>
                <a:rPr lang="nl-NL" sz="1200">
                  <a:solidFill>
                    <a:srgbClr val="384B96"/>
                  </a:solidFill>
                </a:rPr>
                <a:t>Huisarts-</a:t>
              </a:r>
              <a:br>
                <a:rPr lang="nl-NL" sz="1200">
                  <a:solidFill>
                    <a:srgbClr val="384B96"/>
                  </a:solidFill>
                </a:rPr>
              </a:br>
              <a:r>
                <a:rPr lang="nl-NL" sz="1200">
                  <a:solidFill>
                    <a:srgbClr val="384B96"/>
                  </a:solidFill>
                </a:rPr>
                <a:t>gegevens</a:t>
              </a:r>
            </a:p>
          </p:txBody>
        </p:sp>
        <p:pic>
          <p:nvPicPr>
            <p:cNvPr id="28" name="Afbeelding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506" y="1206873"/>
              <a:ext cx="360761" cy="360000"/>
            </a:xfrm>
            <a:prstGeom prst="rect">
              <a:avLst/>
            </a:prstGeom>
          </p:spPr>
        </p:pic>
      </p:grpSp>
      <p:grpSp>
        <p:nvGrpSpPr>
          <p:cNvPr id="34" name="Groep 35"/>
          <p:cNvGrpSpPr/>
          <p:nvPr/>
        </p:nvGrpSpPr>
        <p:grpSpPr>
          <a:xfrm>
            <a:off x="4629892" y="1352073"/>
            <a:ext cx="1744817" cy="318312"/>
            <a:chOff x="5605325" y="1352052"/>
            <a:chExt cx="1744817" cy="318312"/>
          </a:xfrm>
        </p:grpSpPr>
        <p:sp>
          <p:nvSpPr>
            <p:cNvPr id="4" name="Title 2"/>
            <p:cNvSpPr txBox="1">
              <a:spLocks/>
            </p:cNvSpPr>
            <p:nvPr/>
          </p:nvSpPr>
          <p:spPr>
            <a:xfrm>
              <a:off x="5870054" y="1355485"/>
              <a:ext cx="1480088" cy="314070"/>
            </a:xfrm>
            <a:prstGeom prst="rect">
              <a:avLst/>
            </a:prstGeom>
          </p:spPr>
          <p:txBody>
            <a:bodyPr lIns="91372" tIns="45686" rIns="91372" bIns="45686"/>
            <a:lstStyle/>
            <a:p>
              <a:pPr defTabSz="456818">
                <a:spcBef>
                  <a:spcPct val="0"/>
                </a:spcBef>
                <a:defRPr/>
              </a:pPr>
              <a:r>
                <a:rPr lang="nl-NL" sz="1200">
                  <a:solidFill>
                    <a:srgbClr val="384B96"/>
                  </a:solidFill>
                </a:rPr>
                <a:t>Medicatie</a:t>
              </a:r>
            </a:p>
          </p:txBody>
        </p:sp>
        <p:pic>
          <p:nvPicPr>
            <p:cNvPr id="35" name="Afbeelding 34">
              <a:extLst>
                <a:ext uri="{FF2B5EF4-FFF2-40B4-BE49-F238E27FC236}">
                  <a16:creationId xmlns:a16="http://schemas.microsoft.com/office/drawing/2014/main" id="{624240AD-DD5C-4607-A958-D770DF890A16}"/>
                </a:ext>
              </a:extLst>
            </p:cNvPr>
            <p:cNvPicPr>
              <a:picLocks noChangeAspect="1"/>
            </p:cNvPicPr>
            <p:nvPr/>
          </p:nvPicPr>
          <p:blipFill rotWithShape="1">
            <a:blip r:embed="rId8" cstate="print">
              <a:clrChange>
                <a:clrFrom>
                  <a:srgbClr val="FFFFFF"/>
                </a:clrFrom>
                <a:clrTo>
                  <a:srgbClr val="FFFFFF">
                    <a:alpha val="0"/>
                  </a:srgbClr>
                </a:clrTo>
              </a:clrChange>
            </a:blip>
            <a:srcRect b="11641"/>
            <a:stretch/>
          </p:blipFill>
          <p:spPr>
            <a:xfrm>
              <a:off x="5605325" y="1352052"/>
              <a:ext cx="308414" cy="318312"/>
            </a:xfrm>
            <a:prstGeom prst="rect">
              <a:avLst/>
            </a:prstGeom>
          </p:spPr>
        </p:pic>
      </p:grpSp>
      <p:sp>
        <p:nvSpPr>
          <p:cNvPr id="37" name="Title 2">
            <a:extLst>
              <a:ext uri="{FF2B5EF4-FFF2-40B4-BE49-F238E27FC236}">
                <a16:creationId xmlns:a16="http://schemas.microsoft.com/office/drawing/2014/main" id="{0C93FD7D-0C9C-4428-846D-A3FD718CE336}"/>
              </a:ext>
            </a:extLst>
          </p:cNvPr>
          <p:cNvSpPr txBox="1">
            <a:spLocks/>
          </p:cNvSpPr>
          <p:nvPr/>
        </p:nvSpPr>
        <p:spPr>
          <a:xfrm>
            <a:off x="5344759" y="4521425"/>
            <a:ext cx="1349649" cy="429641"/>
          </a:xfrm>
          <a:prstGeom prst="rect">
            <a:avLst/>
          </a:prstGeom>
        </p:spPr>
        <p:txBody>
          <a:bodyPr lIns="91370" tIns="45685" rIns="91370" bIns="45685"/>
          <a:lstStyle/>
          <a:p>
            <a:pPr defTabSz="456818">
              <a:spcBef>
                <a:spcPct val="0"/>
              </a:spcBef>
              <a:defRPr/>
            </a:pPr>
            <a:r>
              <a:rPr lang="nl-NL" sz="1200">
                <a:solidFill>
                  <a:srgbClr val="384B96"/>
                </a:solidFill>
              </a:rPr>
              <a:t>Beelden</a:t>
            </a:r>
            <a:endParaRPr lang="nl-NL" sz="1200" i="1">
              <a:solidFill>
                <a:srgbClr val="384B96"/>
              </a:solidFill>
            </a:endParaRPr>
          </a:p>
        </p:txBody>
      </p:sp>
      <p:sp>
        <p:nvSpPr>
          <p:cNvPr id="36" name="Title 2">
            <a:extLst>
              <a:ext uri="{FF2B5EF4-FFF2-40B4-BE49-F238E27FC236}">
                <a16:creationId xmlns:a16="http://schemas.microsoft.com/office/drawing/2014/main" id="{1D3B2F42-38D5-4CB9-8BEC-0589681FDA45}"/>
              </a:ext>
            </a:extLst>
          </p:cNvPr>
          <p:cNvSpPr txBox="1">
            <a:spLocks/>
          </p:cNvSpPr>
          <p:nvPr/>
        </p:nvSpPr>
        <p:spPr>
          <a:xfrm>
            <a:off x="6587664" y="3151801"/>
            <a:ext cx="1492900" cy="429641"/>
          </a:xfrm>
          <a:prstGeom prst="rect">
            <a:avLst/>
          </a:prstGeom>
        </p:spPr>
        <p:txBody>
          <a:bodyPr lIns="91370" tIns="45685" rIns="91370" bIns="45685"/>
          <a:lstStyle/>
          <a:p>
            <a:pPr defTabSz="456818">
              <a:spcBef>
                <a:spcPct val="0"/>
              </a:spcBef>
              <a:defRPr/>
            </a:pPr>
            <a:r>
              <a:rPr lang="nl-NL" sz="1200">
                <a:solidFill>
                  <a:srgbClr val="384B96"/>
                </a:solidFill>
              </a:rPr>
              <a:t>Vragenlijsten</a:t>
            </a:r>
            <a:endParaRPr lang="nl-NL" sz="1200" i="1">
              <a:solidFill>
                <a:srgbClr val="384B96"/>
              </a:solidFill>
            </a:endParaRPr>
          </a:p>
        </p:txBody>
      </p:sp>
      <p:grpSp>
        <p:nvGrpSpPr>
          <p:cNvPr id="38" name="Groep 37">
            <a:extLst>
              <a:ext uri="{FF2B5EF4-FFF2-40B4-BE49-F238E27FC236}">
                <a16:creationId xmlns:a16="http://schemas.microsoft.com/office/drawing/2014/main" id="{4ED549A6-7BB4-49D5-B15E-10BA55BC73C1}"/>
              </a:ext>
            </a:extLst>
          </p:cNvPr>
          <p:cNvGrpSpPr/>
          <p:nvPr/>
        </p:nvGrpSpPr>
        <p:grpSpPr>
          <a:xfrm>
            <a:off x="5384504" y="3000994"/>
            <a:ext cx="1860974" cy="360000"/>
            <a:chOff x="4240741" y="1062277"/>
            <a:chExt cx="1860974" cy="360000"/>
          </a:xfrm>
        </p:grpSpPr>
        <p:sp>
          <p:nvSpPr>
            <p:cNvPr id="39" name="Title 2">
              <a:extLst>
                <a:ext uri="{FF2B5EF4-FFF2-40B4-BE49-F238E27FC236}">
                  <a16:creationId xmlns:a16="http://schemas.microsoft.com/office/drawing/2014/main" id="{A73DE1A4-3669-436D-800E-64706F37D47B}"/>
                </a:ext>
              </a:extLst>
            </p:cNvPr>
            <p:cNvSpPr txBox="1">
              <a:spLocks/>
            </p:cNvSpPr>
            <p:nvPr/>
          </p:nvSpPr>
          <p:spPr>
            <a:xfrm>
              <a:off x="4566237" y="1113589"/>
              <a:ext cx="1535478" cy="299165"/>
            </a:xfrm>
            <a:prstGeom prst="rect">
              <a:avLst/>
            </a:prstGeom>
          </p:spPr>
          <p:txBody>
            <a:bodyPr lIns="91372" tIns="45686" rIns="91372" bIns="45686"/>
            <a:lstStyle/>
            <a:p>
              <a:pPr defTabSz="456818">
                <a:spcBef>
                  <a:spcPct val="0"/>
                </a:spcBef>
                <a:defRPr/>
              </a:pPr>
              <a:r>
                <a:rPr lang="nl-NL" sz="1200">
                  <a:solidFill>
                    <a:srgbClr val="384B96"/>
                  </a:solidFill>
                </a:rPr>
                <a:t>PDF</a:t>
              </a:r>
              <a:endParaRPr lang="nl-NL" sz="1200" i="1">
                <a:solidFill>
                  <a:srgbClr val="384B96"/>
                </a:solidFill>
              </a:endParaRPr>
            </a:p>
          </p:txBody>
        </p:sp>
        <p:pic>
          <p:nvPicPr>
            <p:cNvPr id="40" name="Afbeelding 39">
              <a:extLst>
                <a:ext uri="{FF2B5EF4-FFF2-40B4-BE49-F238E27FC236}">
                  <a16:creationId xmlns:a16="http://schemas.microsoft.com/office/drawing/2014/main" id="{29526B6C-036B-4599-B786-108C28985BFD}"/>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240741" y="1062277"/>
              <a:ext cx="360000" cy="360000"/>
            </a:xfrm>
            <a:prstGeom prst="rect">
              <a:avLst/>
            </a:prstGeom>
          </p:spPr>
        </p:pic>
      </p:grpSp>
      <p:grpSp>
        <p:nvGrpSpPr>
          <p:cNvPr id="11" name="Groep 10">
            <a:extLst>
              <a:ext uri="{FF2B5EF4-FFF2-40B4-BE49-F238E27FC236}">
                <a16:creationId xmlns:a16="http://schemas.microsoft.com/office/drawing/2014/main" id="{5BB0BBF5-90EE-4AB2-A22F-49E657406451}"/>
              </a:ext>
            </a:extLst>
          </p:cNvPr>
          <p:cNvGrpSpPr/>
          <p:nvPr/>
        </p:nvGrpSpPr>
        <p:grpSpPr>
          <a:xfrm>
            <a:off x="3379758" y="4098395"/>
            <a:ext cx="1699106" cy="440037"/>
            <a:chOff x="2425571" y="4601112"/>
            <a:chExt cx="1699106" cy="440037"/>
          </a:xfrm>
        </p:grpSpPr>
        <p:sp>
          <p:nvSpPr>
            <p:cNvPr id="18" name="Title 2"/>
            <p:cNvSpPr txBox="1">
              <a:spLocks/>
            </p:cNvSpPr>
            <p:nvPr/>
          </p:nvSpPr>
          <p:spPr>
            <a:xfrm>
              <a:off x="2777175" y="4611508"/>
              <a:ext cx="1347502" cy="429641"/>
            </a:xfrm>
            <a:prstGeom prst="rect">
              <a:avLst/>
            </a:prstGeom>
          </p:spPr>
          <p:txBody>
            <a:bodyPr lIns="91370" tIns="45685" rIns="91370" bIns="45685"/>
            <a:lstStyle/>
            <a:p>
              <a:pPr defTabSz="456818">
                <a:spcBef>
                  <a:spcPct val="0"/>
                </a:spcBef>
                <a:defRPr/>
              </a:pPr>
              <a:r>
                <a:rPr lang="nl-NL" sz="1200">
                  <a:solidFill>
                    <a:srgbClr val="384B96"/>
                  </a:solidFill>
                </a:rPr>
                <a:t>Labuitslagen</a:t>
              </a:r>
              <a:endParaRPr lang="nl-NL" sz="1200" i="1">
                <a:solidFill>
                  <a:srgbClr val="384B96"/>
                </a:solidFill>
              </a:endParaRPr>
            </a:p>
          </p:txBody>
        </p:sp>
        <p:pic>
          <p:nvPicPr>
            <p:cNvPr id="46" name="Afbeelding 45">
              <a:extLst>
                <a:ext uri="{FF2B5EF4-FFF2-40B4-BE49-F238E27FC236}">
                  <a16:creationId xmlns:a16="http://schemas.microsoft.com/office/drawing/2014/main" id="{9D6F4525-2B90-4E80-B176-F4DC40C61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571" y="4601112"/>
              <a:ext cx="360761" cy="360000"/>
            </a:xfrm>
            <a:prstGeom prst="rect">
              <a:avLst/>
            </a:prstGeom>
          </p:spPr>
        </p:pic>
      </p:grpSp>
      <p:sp>
        <p:nvSpPr>
          <p:cNvPr id="42" name="Titel 1">
            <a:extLst>
              <a:ext uri="{FF2B5EF4-FFF2-40B4-BE49-F238E27FC236}">
                <a16:creationId xmlns:a16="http://schemas.microsoft.com/office/drawing/2014/main" id="{8627CBC8-2F0D-44A0-B160-05D7656D9DA7}"/>
              </a:ext>
            </a:extLst>
          </p:cNvPr>
          <p:cNvSpPr txBox="1">
            <a:spLocks/>
          </p:cNvSpPr>
          <p:nvPr/>
        </p:nvSpPr>
        <p:spPr>
          <a:xfrm>
            <a:off x="949075" y="296221"/>
            <a:ext cx="5519802" cy="937021"/>
          </a:xfrm>
          <a:prstGeom prst="rect">
            <a:avLst/>
          </a:prstGeom>
        </p:spPr>
        <p:txBody>
          <a:bodyPr/>
          <a:lstStyle>
            <a:lvl1pPr algn="l" defTabSz="457200" rtl="0" eaLnBrk="1" latinLnBrk="0" hangingPunct="1">
              <a:spcBef>
                <a:spcPct val="0"/>
              </a:spcBef>
              <a:buNone/>
              <a:defRPr sz="3600" b="1" i="0" kern="1200" baseline="0">
                <a:solidFill>
                  <a:srgbClr val="384B96"/>
                </a:solidFill>
                <a:latin typeface="+mn-lt"/>
                <a:ea typeface="+mj-ea"/>
                <a:cs typeface="+mj-cs"/>
              </a:defRPr>
            </a:lvl1pPr>
          </a:lstStyle>
          <a:p>
            <a:r>
              <a:rPr lang="nl-NL" sz="2800" b="0"/>
              <a:t>MedMij-standaarden</a:t>
            </a:r>
          </a:p>
        </p:txBody>
      </p:sp>
    </p:spTree>
    <p:extLst>
      <p:ext uri="{BB962C8B-B14F-4D97-AF65-F5344CB8AC3E}">
        <p14:creationId xmlns:p14="http://schemas.microsoft.com/office/powerpoint/2010/main" val="1234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par>
                                <p:cTn id="17" presetID="9"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par>
                          <p:cTn id="34" fill="hold">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par>
                          <p:cTn id="38" fill="hold">
                            <p:stCondLst>
                              <p:cond delay="1500"/>
                            </p:stCondLst>
                            <p:childTnLst>
                              <p:par>
                                <p:cTn id="39" presetID="9"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par>
                          <p:cTn id="42" fill="hold">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par>
                          <p:cTn id="46" fill="hold">
                            <p:stCondLst>
                              <p:cond delay="2500"/>
                            </p:stCondLst>
                            <p:childTnLst>
                              <p:par>
                                <p:cTn id="47" presetID="9"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par>
                          <p:cTn id="50" fill="hold">
                            <p:stCondLst>
                              <p:cond delay="3000"/>
                            </p:stCondLst>
                            <p:childTnLst>
                              <p:par>
                                <p:cTn id="51" presetID="9"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childTnLst>
                          </p:cTn>
                        </p:par>
                        <p:par>
                          <p:cTn id="54" fill="hold">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dissolve">
                                      <p:cBhvr>
                                        <p:cTn id="57" dur="500"/>
                                        <p:tgtEl>
                                          <p:spTgt spid="19"/>
                                        </p:tgtEl>
                                      </p:cBhvr>
                                    </p:animEffect>
                                  </p:childTnLst>
                                </p:cTn>
                              </p:par>
                            </p:childTnLst>
                          </p:cTn>
                        </p:par>
                        <p:par>
                          <p:cTn id="58" fill="hold">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dissolve">
                                      <p:cBhvr>
                                        <p:cTn id="61" dur="500"/>
                                        <p:tgtEl>
                                          <p:spTgt spid="20"/>
                                        </p:tgtEl>
                                      </p:cBhvr>
                                    </p:animEffect>
                                  </p:childTnLst>
                                </p:cTn>
                              </p:par>
                            </p:childTnLst>
                          </p:cTn>
                        </p:par>
                        <p:par>
                          <p:cTn id="62" fill="hold">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dissolve">
                                      <p:cBhvr>
                                        <p:cTn id="65" dur="500"/>
                                        <p:tgtEl>
                                          <p:spTgt spid="21"/>
                                        </p:tgtEl>
                                      </p:cBhvr>
                                    </p:animEffect>
                                  </p:childTnLst>
                                </p:cTn>
                              </p:par>
                            </p:childTnLst>
                          </p:cTn>
                        </p:par>
                        <p:par>
                          <p:cTn id="66" fill="hold">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dissolve">
                                      <p:cBhvr>
                                        <p:cTn id="69" dur="500"/>
                                        <p:tgtEl>
                                          <p:spTgt spid="22"/>
                                        </p:tgtEl>
                                      </p:cBhvr>
                                    </p:animEffect>
                                  </p:childTnLst>
                                </p:cTn>
                              </p:par>
                            </p:childTnLst>
                          </p:cTn>
                        </p:par>
                        <p:par>
                          <p:cTn id="70" fill="hold">
                            <p:stCondLst>
                              <p:cond delay="6000"/>
                            </p:stCondLst>
                            <p:childTnLst>
                              <p:par>
                                <p:cTn id="71" presetID="9" presetClass="entr" presetSubtype="0"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dissolve">
                                      <p:cBhvr>
                                        <p:cTn id="73" dur="500"/>
                                        <p:tgtEl>
                                          <p:spTgt spid="37"/>
                                        </p:tgtEl>
                                      </p:cBhvr>
                                    </p:animEffect>
                                  </p:childTnLst>
                                </p:cTn>
                              </p:par>
                            </p:childTnLst>
                          </p:cTn>
                        </p:par>
                        <p:par>
                          <p:cTn id="74" fill="hold">
                            <p:stCondLst>
                              <p:cond delay="6500"/>
                            </p:stCondLst>
                            <p:childTnLst>
                              <p:par>
                                <p:cTn id="75" presetID="9" presetClass="entr" presetSubtype="0" fill="hold" grpId="0"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dissolv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5" grpId="0"/>
      <p:bldP spid="17" grpId="0"/>
      <p:bldP spid="19" grpId="0"/>
      <p:bldP spid="20" grpId="0"/>
      <p:bldP spid="21" grpId="0"/>
      <p:bldP spid="22" grpId="0"/>
      <p:bldP spid="37"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qYUiWw4wUy3WIU0leaXf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qYUiWw4wUy3WIU0leaXf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qYUiWw4wUy3WIU0leaX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gulardia">
  <a:themeElements>
    <a:clrScheme name="mkvl-nl">
      <a:dk1>
        <a:srgbClr val="646464"/>
      </a:dk1>
      <a:lt1>
        <a:sysClr val="window" lastClr="FFFFFF"/>
      </a:lt1>
      <a:dk2>
        <a:srgbClr val="0096C8"/>
      </a:dk2>
      <a:lt2>
        <a:srgbClr val="F3F7FB"/>
      </a:lt2>
      <a:accent1>
        <a:srgbClr val="283B7F"/>
      </a:accent1>
      <a:accent2>
        <a:srgbClr val="BA2760"/>
      </a:accent2>
      <a:accent3>
        <a:srgbClr val="E53910"/>
      </a:accent3>
      <a:accent4>
        <a:srgbClr val="C3DAEC"/>
      </a:accent4>
      <a:accent5>
        <a:srgbClr val="000000"/>
      </a:accent5>
      <a:accent6>
        <a:srgbClr val="82CBE2"/>
      </a:accent6>
      <a:hlink>
        <a:srgbClr val="283B7F"/>
      </a:hlink>
      <a:folHlink>
        <a:srgbClr val="BA2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dMij sjabloon (december 2016)">
  <a:themeElements>
    <a:clrScheme name="Kleuren MedMij">
      <a:dk1>
        <a:srgbClr val="384B96"/>
      </a:dk1>
      <a:lt1>
        <a:sysClr val="window" lastClr="FFFFFF"/>
      </a:lt1>
      <a:dk2>
        <a:srgbClr val="000000"/>
      </a:dk2>
      <a:lt2>
        <a:srgbClr val="FFFFFF"/>
      </a:lt2>
      <a:accent1>
        <a:srgbClr val="4AB8A7"/>
      </a:accent1>
      <a:accent2>
        <a:srgbClr val="F49835"/>
      </a:accent2>
      <a:accent3>
        <a:srgbClr val="878787"/>
      </a:accent3>
      <a:accent4>
        <a:srgbClr val="7381B5"/>
      </a:accent4>
      <a:accent5>
        <a:srgbClr val="80CDC1"/>
      </a:accent5>
      <a:accent6>
        <a:srgbClr val="F7B771"/>
      </a:accent6>
      <a:hlink>
        <a:srgbClr val="384B96"/>
      </a:hlink>
      <a:folHlink>
        <a:srgbClr val="384B96"/>
      </a:folHlink>
    </a:clrScheme>
    <a:fontScheme name="Lettertypen MedMij">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MedMij sjabloon (december 2016).potx" id="{37AAEAFF-8348-4AA2-83D7-F12471D7E52C}" vid="{DFF0AEC5-C20F-4ED6-A87F-D344CC7151FB}"/>
    </a:ext>
  </a:extLst>
</a:theme>
</file>

<file path=ppt/theme/theme3.xml><?xml version="1.0" encoding="utf-8"?>
<a:theme xmlns:a="http://schemas.openxmlformats.org/drawingml/2006/main" name="Blank_A4">
  <a:themeElements>
    <a:clrScheme name="MedMij">
      <a:dk1>
        <a:srgbClr val="384B96"/>
      </a:dk1>
      <a:lt1>
        <a:sysClr val="window" lastClr="FFFFFF"/>
      </a:lt1>
      <a:dk2>
        <a:srgbClr val="000000"/>
      </a:dk2>
      <a:lt2>
        <a:srgbClr val="FFFFFF"/>
      </a:lt2>
      <a:accent1>
        <a:srgbClr val="4AB8A7"/>
      </a:accent1>
      <a:accent2>
        <a:srgbClr val="F49835"/>
      </a:accent2>
      <a:accent3>
        <a:srgbClr val="878787"/>
      </a:accent3>
      <a:accent4>
        <a:srgbClr val="7381B5"/>
      </a:accent4>
      <a:accent5>
        <a:srgbClr val="80CDC1"/>
      </a:accent5>
      <a:accent6>
        <a:srgbClr val="F7B771"/>
      </a:accent6>
      <a:hlink>
        <a:srgbClr val="384B96"/>
      </a:hlink>
      <a:folHlink>
        <a:srgbClr val="384B96"/>
      </a:folHlink>
    </a:clrScheme>
    <a:fontScheme name="Gu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20000"/>
            <a:lumOff val="80000"/>
          </a:schemeClr>
        </a:solidFill>
        <a:ln w="9525">
          <a:noFill/>
        </a:ln>
      </a:spPr>
      <a:bodyPr lIns="0" tIns="0" rIns="0" bIns="0" rtlCol="0" anchor="ctr">
        <a:noAutofit/>
      </a:bodyPr>
      <a:lstStyle>
        <a:defPPr algn="ctr">
          <a:buFont typeface="Arial" pitchFamily="34" charset="0"/>
          <a:buNone/>
          <a:defRPr sz="1400" b="1" dirty="0" err="1" smtClean="0">
            <a:latin typeface="Arial" pitchFamily="34" charset="0"/>
            <a:cs typeface="Arial" pitchFamily="34" charset="0"/>
          </a:defRPr>
        </a:defPPr>
      </a:lstStyle>
    </a:spDef>
    <a:lnDef>
      <a:spPr>
        <a:ln>
          <a:solidFill>
            <a:schemeClr val="accent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noAutofit/>
      </a:bodyPr>
      <a:lstStyle>
        <a:defPPr>
          <a:defRPr sz="1400" dirty="0" smtClean="0"/>
        </a:defPPr>
      </a:lstStyle>
    </a:txDef>
  </a:objectDefaults>
  <a:extraClrSchemeLst/>
  <a:extLst>
    <a:ext uri="{05A4C25C-085E-4340-85A3-A5531E510DB2}">
      <thm15:themeFamily xmlns:thm15="http://schemas.microsoft.com/office/thememl/2012/main" name="Presentation2" id="{6062D5AF-3FEB-4EBC-B9E9-5B633F317AAF}" vid="{5F50E356-CBEE-4A93-9113-2D8FBF6A4FB3}"/>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121C4AFCB3C94E9FB953AA72A3DF18" ma:contentTypeVersion="7" ma:contentTypeDescription="Een nieuw document maken." ma:contentTypeScope="" ma:versionID="e728ecade4eb61d3cf1fa5ba085c32c4">
  <xsd:schema xmlns:xsd="http://www.w3.org/2001/XMLSchema" xmlns:xs="http://www.w3.org/2001/XMLSchema" xmlns:p="http://schemas.microsoft.com/office/2006/metadata/properties" xmlns:ns2="cd2b435d-1401-4844-8623-f0086f4caeea" xmlns:ns3="6ba7277a-1242-4ef9-89ff-9dc92b0666d9" targetNamespace="http://schemas.microsoft.com/office/2006/metadata/properties" ma:root="true" ma:fieldsID="0a9750d609cb65e3a42502ff34a0a5fd" ns2:_="" ns3:_="">
    <xsd:import namespace="cd2b435d-1401-4844-8623-f0086f4caeea"/>
    <xsd:import namespace="6ba7277a-1242-4ef9-89ff-9dc92b0666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b435d-1401-4844-8623-f0086f4caeea"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a7277a-1242-4ef9-89ff-9dc92b0666d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EE0E73-ED56-45EE-93DA-8D69D39D2B2D}">
  <ds:schemaRefs>
    <ds:schemaRef ds:uri="http://purl.org/dc/terms/"/>
    <ds:schemaRef ds:uri="http://purl.org/dc/elements/1.1/"/>
    <ds:schemaRef ds:uri="http://schemas.openxmlformats.org/package/2006/metadata/core-properties"/>
    <ds:schemaRef ds:uri="6ba7277a-1242-4ef9-89ff-9dc92b0666d9"/>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cd2b435d-1401-4844-8623-f0086f4caeea"/>
    <ds:schemaRef ds:uri="http://purl.org/dc/dcmitype/"/>
  </ds:schemaRefs>
</ds:datastoreItem>
</file>

<file path=customXml/itemProps2.xml><?xml version="1.0" encoding="utf-8"?>
<ds:datastoreItem xmlns:ds="http://schemas.openxmlformats.org/officeDocument/2006/customXml" ds:itemID="{CD798A11-871B-4EE3-B757-22A3204B6E82}">
  <ds:schemaRefs>
    <ds:schemaRef ds:uri="http://schemas.microsoft.com/sharepoint/v3/contenttype/forms"/>
  </ds:schemaRefs>
</ds:datastoreItem>
</file>

<file path=customXml/itemProps3.xml><?xml version="1.0" encoding="utf-8"?>
<ds:datastoreItem xmlns:ds="http://schemas.openxmlformats.org/officeDocument/2006/customXml" ds:itemID="{0A921878-7295-438B-A5F0-323030582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b435d-1401-4844-8623-f0086f4caeea"/>
    <ds:schemaRef ds:uri="6ba7277a-1242-4ef9-89ff-9dc92b0666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921</Words>
  <Application>Microsoft Office PowerPoint</Application>
  <PresentationFormat>Diavoorstelling (16:9)</PresentationFormat>
  <Paragraphs>182</Paragraphs>
  <Slides>18</Slides>
  <Notes>12</Notes>
  <HiddenSlides>0</HiddenSlides>
  <MMClips>0</MMClips>
  <ScaleCrop>false</ScaleCrop>
  <HeadingPairs>
    <vt:vector size="8" baseType="variant">
      <vt:variant>
        <vt:lpstr>Gebruikte lettertypen</vt:lpstr>
      </vt:variant>
      <vt:variant>
        <vt:i4>4</vt:i4>
      </vt:variant>
      <vt:variant>
        <vt:lpstr>Thema</vt:lpstr>
      </vt:variant>
      <vt:variant>
        <vt:i4>3</vt:i4>
      </vt:variant>
      <vt:variant>
        <vt:lpstr>Ingesloten OLE-bronprogramma's</vt:lpstr>
      </vt:variant>
      <vt:variant>
        <vt:i4>1</vt:i4>
      </vt:variant>
      <vt:variant>
        <vt:lpstr>Diatitels</vt:lpstr>
      </vt:variant>
      <vt:variant>
        <vt:i4>18</vt:i4>
      </vt:variant>
    </vt:vector>
  </HeadingPairs>
  <TitlesOfParts>
    <vt:vector size="26" baseType="lpstr">
      <vt:lpstr>Arial</vt:lpstr>
      <vt:lpstr>Calibri</vt:lpstr>
      <vt:lpstr>Times New Roman</vt:lpstr>
      <vt:lpstr>Wingdings</vt:lpstr>
      <vt:lpstr>Regulardia</vt:lpstr>
      <vt:lpstr>MedMij sjabloon (december 2016)</vt:lpstr>
      <vt:lpstr>Blank_A4</vt:lpstr>
      <vt:lpstr>think-cell Slide</vt:lpstr>
      <vt:lpstr>PowerPoint-presentatie</vt:lpstr>
      <vt:lpstr>PowerPoint-presentatie</vt:lpstr>
      <vt:lpstr>PowerPoint-presentatie</vt:lpstr>
      <vt:lpstr>PowerPoint-presentatie</vt:lpstr>
      <vt:lpstr>PowerPoint-presentatie</vt:lpstr>
      <vt:lpstr>PowerPoint-presentatie</vt:lpstr>
      <vt:lpstr>PowerPoint-presentatie</vt:lpstr>
      <vt:lpstr>Het afsprakenstelsel vormt een consistent geheel aan afspraken</vt:lpstr>
      <vt:lpstr>PowerPoint-presentatie</vt:lpstr>
      <vt:lpstr>PowerPoint-presentatie</vt:lpstr>
      <vt:lpstr>PowerPoint-presentatie</vt:lpstr>
      <vt:lpstr>PowerPoint-presentatie</vt:lpstr>
      <vt:lpstr>Zorgverlening verandert </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
  <cp:revision>1</cp:revision>
  <dcterms:modified xsi:type="dcterms:W3CDTF">2020-02-19T11:14:03Z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0x010100CC121C4AFCB3C94E9FB953AA72A3DF18</vt:lpwstr>
  </property>
</Properties>
</file>